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9" r:id="rId3"/>
    <p:sldId id="27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3" r:id="rId28"/>
    <p:sldId id="284" r:id="rId29"/>
    <p:sldId id="285" r:id="rId30"/>
    <p:sldId id="310" r:id="rId31"/>
    <p:sldId id="286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CCFFFF"/>
    <a:srgbClr val="99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3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29.png"/><Relationship Id="rId4" Type="http://schemas.openxmlformats.org/officeDocument/2006/relationships/image" Target="../media/image31.png"/><Relationship Id="rId3" Type="http://schemas.openxmlformats.org/officeDocument/2006/relationships/image" Target="../media/image3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3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3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72415" y="145415"/>
            <a:ext cx="11776075" cy="1713230"/>
          </a:xfrm>
          <a:prstGeom prst="roundRect">
            <a:avLst/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ỦY BAN NHÂN DÂN QUẬN 8</a:t>
            </a:r>
            <a:endParaRPr lang="vi-VN" altLang="en-US" sz="40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4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 TIỂU HỌC NGUYỄN TRUNG NGẠN</a:t>
            </a:r>
            <a:endParaRPr lang="vi-VN" altLang="en-US" sz="40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/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Oanh</a:t>
              </a:r>
              <a:endParaRPr lang="en-SG" dirty="0"/>
            </a:p>
          </p:txBody>
        </p:sp>
        <p:pic>
          <p:nvPicPr>
            <p:cNvPr id="11" name="Picture 10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sharpenSoften amount="-7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01" y="1693719"/>
            <a:ext cx="5164281" cy="5164281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5517574" y="322117"/>
            <a:ext cx="6307282" cy="3460173"/>
          </a:xfrm>
          <a:prstGeom prst="wedgeRoundRectCallout">
            <a:avLst>
              <a:gd name="adj1" fmla="val -43138"/>
              <a:gd name="adj2" fmla="val 63701"/>
              <a:gd name="adj3" fmla="val 16667"/>
            </a:avLst>
          </a:prstGeom>
          <a:ln w="38100">
            <a:solidFill>
              <a:srgbClr val="FF3399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</a:t>
            </a:r>
            <a:r>
              <a:rPr lang="en-US" sz="3600" dirty="0" err="1"/>
              <a:t>thu</a:t>
            </a:r>
            <a:r>
              <a:rPr lang="en-US" sz="3600" dirty="0"/>
              <a:t> </a:t>
            </a:r>
            <a:r>
              <a:rPr lang="en-US" sz="3600" dirty="0" err="1"/>
              <a:t>hoạch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. </a:t>
            </a:r>
            <a:r>
              <a:rPr lang="en-US" sz="3600" dirty="0" err="1"/>
              <a:t>Vậy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nay </a:t>
            </a:r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chúng</a:t>
            </a:r>
            <a:r>
              <a:rPr lang="en-US" sz="3600" dirty="0"/>
              <a:t> ta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thu</a:t>
            </a:r>
            <a:r>
              <a:rPr lang="en-US" sz="3600" dirty="0"/>
              <a:t> </a:t>
            </a:r>
            <a:r>
              <a:rPr lang="en-US" sz="3600" dirty="0" err="1"/>
              <a:t>hoạch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!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0634" y="1424522"/>
            <a:ext cx="5098977" cy="5169522"/>
            <a:chOff x="667978" y="828297"/>
            <a:chExt cx="4476307" cy="4476307"/>
          </a:xfrm>
        </p:grpSpPr>
        <p:pic>
          <p:nvPicPr>
            <p:cNvPr id="28" name="Picture 27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sp>
        <p:nvSpPr>
          <p:cNvPr id="13" name="Thought Bubble: Cloud 12"/>
          <p:cNvSpPr/>
          <p:nvPr/>
        </p:nvSpPr>
        <p:spPr>
          <a:xfrm>
            <a:off x="4117260" y="-21075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Hôm</a:t>
            </a:r>
            <a:r>
              <a:rPr lang="en-US" sz="3200" dirty="0"/>
              <a:t> nay,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4 </a:t>
            </a:r>
            <a:r>
              <a:rPr lang="en-US" sz="3200" dirty="0" err="1"/>
              <a:t>chậu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dương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14" name="Thought Bubble: Cloud 13"/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2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4608" y="2972785"/>
            <a:ext cx="4159602" cy="4159602"/>
          </a:xfrm>
          <a:prstGeom prst="rect">
            <a:avLst/>
          </a:prstGeom>
        </p:spPr>
      </p:pic>
      <p:pic>
        <p:nvPicPr>
          <p:cNvPr id="34" name="Picture 33" descr="A picture containing vector graphics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79" y="2809035"/>
            <a:ext cx="3986625" cy="398662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60406" y="665782"/>
            <a:ext cx="9933708" cy="1035427"/>
          </a:xfrm>
          <a:prstGeom prst="roundRect">
            <a:avLst/>
          </a:prstGeom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/>
              <a:t>a)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hộp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10 </a:t>
            </a:r>
            <a:r>
              <a:rPr lang="en-US" sz="3400" dirty="0" err="1"/>
              <a:t>đôi</a:t>
            </a:r>
            <a:r>
              <a:rPr lang="en-US" sz="3400" dirty="0"/>
              <a:t> </a:t>
            </a:r>
            <a:r>
              <a:rPr lang="en-US" sz="3400" dirty="0" err="1"/>
              <a:t>tất</a:t>
            </a:r>
            <a:r>
              <a:rPr lang="en-US" sz="3400" dirty="0"/>
              <a:t>. </a:t>
            </a:r>
            <a:r>
              <a:rPr lang="en-US" sz="3400" dirty="0" err="1"/>
              <a:t>Hộp</a:t>
            </a:r>
            <a:r>
              <a:rPr lang="en-US" sz="3400" dirty="0"/>
              <a:t> </a:t>
            </a:r>
            <a:r>
              <a:rPr lang="en-US" sz="3400" dirty="0" err="1"/>
              <a:t>đó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.?. </a:t>
            </a:r>
            <a:r>
              <a:rPr lang="en-US" sz="3400" dirty="0" err="1"/>
              <a:t>chiếc</a:t>
            </a:r>
            <a:r>
              <a:rPr lang="en-US" sz="3400" dirty="0"/>
              <a:t> </a:t>
            </a:r>
            <a:r>
              <a:rPr lang="en-US" sz="3400" dirty="0" err="1"/>
              <a:t>tất</a:t>
            </a:r>
            <a:r>
              <a:rPr lang="en-US" sz="3400" dirty="0"/>
              <a:t>.</a:t>
            </a:r>
            <a:endParaRPr lang="en-US" sz="3400" dirty="0"/>
          </a:p>
        </p:txBody>
      </p:sp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23" y="2772826"/>
            <a:ext cx="4159602" cy="415960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4247459" y="1730333"/>
            <a:ext cx="4159602" cy="2635508"/>
          </a:xfrm>
          <a:prstGeom prst="wedgeRoundRectCallout">
            <a:avLst>
              <a:gd name="adj1" fmla="val 61999"/>
              <a:gd name="adj2" fmla="val 36123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Tóm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endParaRPr lang="en-US" sz="3200" dirty="0"/>
          </a:p>
          <a:p>
            <a:pPr algn="just"/>
            <a:r>
              <a:rPr lang="en-US" sz="3200" dirty="0"/>
              <a:t>1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: 2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endParaRPr lang="en-US" sz="3200" dirty="0"/>
          </a:p>
          <a:p>
            <a:pPr algn="just"/>
            <a:r>
              <a:rPr lang="en-US" sz="3200" dirty="0"/>
              <a:t>10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: ?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endParaRPr lang="en-US" sz="3200" dirty="0"/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2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10 </a:t>
            </a:r>
            <a:r>
              <a:rPr lang="en-US" sz="3200" dirty="0" err="1"/>
              <a:t>lần</a:t>
            </a:r>
            <a:endParaRPr lang="en-US" sz="3200" dirty="0"/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 2 x 10 = 20</a:t>
            </a:r>
            <a:r>
              <a:rPr lang="en-US" sz="3200" dirty="0"/>
              <a:t> </a:t>
            </a:r>
            <a:endParaRPr lang="en-US" sz="3200" dirty="0"/>
          </a:p>
        </p:txBody>
      </p:sp>
      <p:pic>
        <p:nvPicPr>
          <p:cNvPr id="10" name="Picture 9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168" y="2681444"/>
            <a:ext cx="3986625" cy="39866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7522" y="146558"/>
            <a:ext cx="1875739" cy="628148"/>
            <a:chOff x="187522" y="146558"/>
            <a:chExt cx="1875739" cy="628148"/>
          </a:xfrm>
        </p:grpSpPr>
        <p:sp>
          <p:nvSpPr>
            <p:cNvPr id="3" name="Oval 2"/>
            <p:cNvSpPr/>
            <p:nvPr/>
          </p:nvSpPr>
          <p:spPr>
            <a:xfrm flipH="1">
              <a:off x="187522" y="146558"/>
              <a:ext cx="633093" cy="6271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en-US" sz="32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0615" y="189931"/>
              <a:ext cx="1242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SỐ?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Speech Bubble: Rectangle with Corners Rounded 5"/>
          <p:cNvSpPr/>
          <p:nvPr/>
        </p:nvSpPr>
        <p:spPr>
          <a:xfrm>
            <a:off x="3965945" y="4476307"/>
            <a:ext cx="4778066" cy="2296633"/>
          </a:xfrm>
          <a:prstGeom prst="wedgeRoundRectCallout">
            <a:avLst>
              <a:gd name="adj1" fmla="val 57468"/>
              <a:gd name="adj2" fmla="val -37138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endParaRPr lang="en-US" sz="3200" dirty="0"/>
          </a:p>
          <a:p>
            <a:pPr algn="just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  <a:endParaRPr lang="en-US" sz="3200" dirty="0"/>
          </a:p>
          <a:p>
            <a:pPr algn="just"/>
            <a:r>
              <a:rPr lang="en-US" sz="3200" dirty="0"/>
              <a:t>2 x 10 = 20 (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)</a:t>
            </a:r>
            <a:endParaRPr lang="en-US" sz="3200" dirty="0"/>
          </a:p>
          <a:p>
            <a:pPr algn="just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20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endParaRPr lang="en-US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0661" y="761479"/>
            <a:ext cx="11570677" cy="937567"/>
          </a:xfrm>
          <a:prstGeom prst="roundRect">
            <a:avLst/>
          </a:prstGeom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/>
              <a:t>b) </a:t>
            </a:r>
            <a:r>
              <a:rPr lang="en-US" sz="3400" dirty="0" err="1"/>
              <a:t>Trên</a:t>
            </a:r>
            <a:r>
              <a:rPr lang="en-US" sz="3400" dirty="0"/>
              <a:t> </a:t>
            </a:r>
            <a:r>
              <a:rPr lang="en-US" sz="3400" dirty="0" err="1"/>
              <a:t>bàn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10 </a:t>
            </a:r>
            <a:r>
              <a:rPr lang="en-US" sz="3400" dirty="0" err="1"/>
              <a:t>chiếc</a:t>
            </a:r>
            <a:r>
              <a:rPr lang="en-US" sz="3400" dirty="0"/>
              <a:t> </a:t>
            </a:r>
            <a:r>
              <a:rPr lang="en-US" sz="3400" dirty="0" err="1"/>
              <a:t>đũa</a:t>
            </a:r>
            <a:r>
              <a:rPr lang="en-US" sz="3400" dirty="0"/>
              <a:t> </a:t>
            </a:r>
            <a:r>
              <a:rPr lang="en-US" sz="3400" dirty="0" err="1"/>
              <a:t>giống</a:t>
            </a:r>
            <a:r>
              <a:rPr lang="en-US" sz="3400" dirty="0"/>
              <a:t> </a:t>
            </a:r>
            <a:r>
              <a:rPr lang="en-US" sz="3400" dirty="0" err="1"/>
              <a:t>nhau</a:t>
            </a:r>
            <a:r>
              <a:rPr lang="en-US" sz="3400" dirty="0"/>
              <a:t>. </a:t>
            </a:r>
            <a:r>
              <a:rPr lang="en-US" sz="3400" dirty="0" err="1"/>
              <a:t>Như</a:t>
            </a:r>
            <a:r>
              <a:rPr lang="en-US" sz="3400" dirty="0"/>
              <a:t> </a:t>
            </a:r>
            <a:r>
              <a:rPr lang="en-US" sz="3400" dirty="0" err="1"/>
              <a:t>vậy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.?. </a:t>
            </a:r>
            <a:r>
              <a:rPr lang="en-US" sz="3400" dirty="0" err="1"/>
              <a:t>đôi</a:t>
            </a:r>
            <a:r>
              <a:rPr lang="en-US" sz="3400" dirty="0"/>
              <a:t> </a:t>
            </a:r>
            <a:r>
              <a:rPr lang="en-US" sz="3400" dirty="0" err="1"/>
              <a:t>đũa</a:t>
            </a:r>
            <a:r>
              <a:rPr lang="en-US" sz="3400" dirty="0"/>
              <a:t>.</a:t>
            </a:r>
            <a:endParaRPr lang="en-US" sz="3400" dirty="0"/>
          </a:p>
        </p:txBody>
      </p:sp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23" y="2772826"/>
            <a:ext cx="4159602" cy="4159602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7568" y="2681444"/>
            <a:ext cx="3986625" cy="3986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7522" y="146558"/>
            <a:ext cx="1875739" cy="628148"/>
            <a:chOff x="187522" y="146558"/>
            <a:chExt cx="1875739" cy="628148"/>
          </a:xfrm>
        </p:grpSpPr>
        <p:sp>
          <p:nvSpPr>
            <p:cNvPr id="4" name="Oval 3"/>
            <p:cNvSpPr/>
            <p:nvPr/>
          </p:nvSpPr>
          <p:spPr>
            <a:xfrm flipH="1">
              <a:off x="187522" y="146558"/>
              <a:ext cx="633093" cy="6271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en-US" sz="3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0615" y="189931"/>
              <a:ext cx="1242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SỐ?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peech Bubble: Rectangle with Corners Rounded 12"/>
          <p:cNvSpPr/>
          <p:nvPr/>
        </p:nvSpPr>
        <p:spPr>
          <a:xfrm>
            <a:off x="3150781" y="1775454"/>
            <a:ext cx="5890436" cy="2796545"/>
          </a:xfrm>
          <a:prstGeom prst="wedgeRoundRectCallout">
            <a:avLst>
              <a:gd name="adj1" fmla="val 61999"/>
              <a:gd name="adj2" fmla="val 36123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Tóm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endParaRPr lang="en-US" sz="3200" dirty="0"/>
          </a:p>
          <a:p>
            <a:pPr algn="just"/>
            <a:r>
              <a:rPr lang="en-US" sz="3200" dirty="0"/>
              <a:t>2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r>
              <a:rPr lang="en-US" sz="3200" dirty="0"/>
              <a:t>: 1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  <a:p>
            <a:pPr algn="just"/>
            <a:r>
              <a:rPr lang="en-US" sz="3200" dirty="0"/>
              <a:t>10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r>
              <a:rPr lang="en-US" sz="3200" dirty="0"/>
              <a:t>: ?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3200" dirty="0">
                <a:sym typeface="Wingdings" panose="05000000000000000000" pitchFamily="2" charset="2"/>
              </a:rPr>
              <a:t>10 </a:t>
            </a:r>
            <a:r>
              <a:rPr lang="en-US" sz="3200" dirty="0" err="1">
                <a:sym typeface="Wingdings" panose="05000000000000000000" pitchFamily="2" charset="2"/>
              </a:rPr>
              <a:t>chiếc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đũa</a:t>
            </a:r>
            <a:r>
              <a:rPr lang="en-US" sz="3200" dirty="0">
                <a:sym typeface="Wingdings" panose="05000000000000000000" pitchFamily="2" charset="2"/>
              </a:rPr>
              <a:t> chia </a:t>
            </a:r>
            <a:r>
              <a:rPr lang="en-US" sz="3200" dirty="0" err="1">
                <a:sym typeface="Wingdings" panose="05000000000000000000" pitchFamily="2" charset="2"/>
              </a:rPr>
              <a:t>thành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các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nhóm</a:t>
            </a:r>
            <a:r>
              <a:rPr lang="en-US" sz="3200" dirty="0">
                <a:sym typeface="Wingdings" panose="05000000000000000000" pitchFamily="2" charset="2"/>
              </a:rPr>
              <a:t>, </a:t>
            </a:r>
            <a:r>
              <a:rPr lang="en-US" sz="3200" dirty="0" err="1">
                <a:sym typeface="Wingdings" panose="05000000000000000000" pitchFamily="2" charset="2"/>
              </a:rPr>
              <a:t>mỗi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nhóm</a:t>
            </a:r>
            <a:r>
              <a:rPr lang="en-US" sz="3200" dirty="0">
                <a:sym typeface="Wingdings" panose="05000000000000000000" pitchFamily="2" charset="2"/>
              </a:rPr>
              <a:t> 2 </a:t>
            </a:r>
            <a:r>
              <a:rPr lang="en-US" sz="3200" dirty="0" err="1">
                <a:sym typeface="Wingdings" panose="05000000000000000000" pitchFamily="2" charset="2"/>
              </a:rPr>
              <a:t>chiếc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đũa</a:t>
            </a:r>
            <a:r>
              <a:rPr lang="en-US" sz="3200" dirty="0">
                <a:sym typeface="Wingdings" panose="05000000000000000000" pitchFamily="2" charset="2"/>
              </a:rPr>
              <a:t>.</a:t>
            </a:r>
            <a:endParaRPr lang="en-US" sz="3200" dirty="0"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sz="3200" dirty="0">
                <a:sym typeface="Wingdings" panose="05000000000000000000" pitchFamily="2" charset="2"/>
              </a:rPr>
              <a:t> 10 : 2 = 5</a:t>
            </a:r>
            <a:endParaRPr lang="en-US" sz="3200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3706966" y="4648407"/>
            <a:ext cx="4778066" cy="2119944"/>
          </a:xfrm>
          <a:prstGeom prst="wedgeRoundRectCallout">
            <a:avLst>
              <a:gd name="adj1" fmla="val 57468"/>
              <a:gd name="adj2" fmla="val -37138"/>
              <a:gd name="adj3" fmla="val 16667"/>
            </a:avLst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endParaRPr lang="en-US" sz="3200" dirty="0"/>
          </a:p>
          <a:p>
            <a:pPr algn="just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  <a:endParaRPr lang="en-US" sz="3200" dirty="0"/>
          </a:p>
          <a:p>
            <a:pPr algn="just"/>
            <a:r>
              <a:rPr lang="en-US" sz="3200" dirty="0"/>
              <a:t>10 : 2 = 5 (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r>
              <a:rPr lang="en-US" sz="3200" dirty="0"/>
              <a:t>)</a:t>
            </a:r>
            <a:endParaRPr lang="en-US" sz="3200" dirty="0"/>
          </a:p>
          <a:p>
            <a:pPr algn="just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: 5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2114" y="1381992"/>
            <a:ext cx="5098977" cy="5169522"/>
            <a:chOff x="667978" y="828297"/>
            <a:chExt cx="4476307" cy="4476307"/>
          </a:xfrm>
        </p:grpSpPr>
        <p:pic>
          <p:nvPicPr>
            <p:cNvPr id="6" name="Picture 5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4842" y="2861149"/>
            <a:ext cx="4159602" cy="4159602"/>
          </a:xfrm>
          <a:prstGeom prst="rect">
            <a:avLst/>
          </a:prstGeom>
        </p:spPr>
      </p:pic>
      <p:sp>
        <p:nvSpPr>
          <p:cNvPr id="14" name="Thought Bubble: Cloud 13"/>
          <p:cNvSpPr/>
          <p:nvPr/>
        </p:nvSpPr>
        <p:spPr>
          <a:xfrm>
            <a:off x="5702222" y="103909"/>
            <a:ext cx="4719421" cy="3069036"/>
          </a:xfrm>
          <a:prstGeom prst="cloudCallout">
            <a:avLst>
              <a:gd name="adj1" fmla="val 31079"/>
              <a:gd name="adj2" fmla="val 47041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2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tốt</a:t>
            </a:r>
            <a:r>
              <a:rPr lang="en-US" sz="3200" dirty="0"/>
              <a:t>!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cậu</a:t>
            </a:r>
            <a:endParaRPr lang="en-US" sz="3200" dirty="0"/>
          </a:p>
        </p:txBody>
      </p:sp>
      <p:pic>
        <p:nvPicPr>
          <p:cNvPr id="16" name="Picture 15" descr="A picture containing vector graphics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09" y="2767466"/>
            <a:ext cx="3986625" cy="39866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54909 0.006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5952" y="1188942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2301" y="2985845"/>
            <a:ext cx="4159602" cy="4159602"/>
          </a:xfrm>
          <a:prstGeom prst="rect">
            <a:avLst/>
          </a:prstGeom>
        </p:spPr>
      </p:pic>
      <p:sp>
        <p:nvSpPr>
          <p:cNvPr id="13" name="Thought Bubble: Cloud 12"/>
          <p:cNvSpPr/>
          <p:nvPr/>
        </p:nvSpPr>
        <p:spPr>
          <a:xfrm>
            <a:off x="3839780" y="62340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Hôm</a:t>
            </a:r>
            <a:r>
              <a:rPr lang="en-US" sz="3200" dirty="0"/>
              <a:t> nay,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14" name="Thought Bubble: Cloud 13"/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27" name="Picture 26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16787" y="478278"/>
            <a:ext cx="10958425" cy="1194953"/>
          </a:xfrm>
          <a:prstGeom prst="roundRect">
            <a:avLst/>
          </a:prstGeom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Trên</a:t>
            </a:r>
            <a:r>
              <a:rPr lang="en-US" sz="3400" dirty="0"/>
              <a:t> </a:t>
            </a:r>
            <a:r>
              <a:rPr lang="en-US" sz="3400" dirty="0" err="1"/>
              <a:t>mỗi</a:t>
            </a:r>
            <a:r>
              <a:rPr lang="en-US" sz="3400" dirty="0"/>
              <a:t> </a:t>
            </a:r>
            <a:r>
              <a:rPr lang="en-US" sz="3400" dirty="0" err="1"/>
              <a:t>bàn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 ta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2 </a:t>
            </a:r>
            <a:r>
              <a:rPr lang="en-US" sz="3400" dirty="0" err="1"/>
              <a:t>lọ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, </a:t>
            </a:r>
            <a:r>
              <a:rPr lang="en-US" sz="3400" dirty="0" err="1"/>
              <a:t>mỗi</a:t>
            </a:r>
            <a:r>
              <a:rPr lang="en-US" sz="3400" dirty="0"/>
              <a:t> </a:t>
            </a:r>
            <a:r>
              <a:rPr lang="en-US" sz="3400" dirty="0" err="1"/>
              <a:t>lọ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5 </a:t>
            </a:r>
            <a:r>
              <a:rPr lang="en-US" sz="3400" dirty="0" err="1"/>
              <a:t>cành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. </a:t>
            </a:r>
            <a:r>
              <a:rPr lang="en-US" sz="3400" dirty="0" err="1"/>
              <a:t>Hỏi</a:t>
            </a:r>
            <a:r>
              <a:rPr lang="en-US" sz="3400" dirty="0"/>
              <a:t> 4 </a:t>
            </a:r>
            <a:r>
              <a:rPr lang="en-US" sz="3400" dirty="0" err="1"/>
              <a:t>cái</a:t>
            </a:r>
            <a:r>
              <a:rPr lang="en-US" sz="3400" dirty="0"/>
              <a:t> </a:t>
            </a:r>
            <a:r>
              <a:rPr lang="en-US" sz="3400" dirty="0" err="1"/>
              <a:t>bàn</a:t>
            </a:r>
            <a:r>
              <a:rPr lang="en-US" sz="3400" dirty="0"/>
              <a:t> </a:t>
            </a:r>
            <a:r>
              <a:rPr lang="en-US" sz="3400" dirty="0" err="1"/>
              <a:t>như</a:t>
            </a:r>
            <a:r>
              <a:rPr lang="en-US" sz="3400" dirty="0"/>
              <a:t> </a:t>
            </a:r>
            <a:r>
              <a:rPr lang="en-US" sz="3400" dirty="0" err="1"/>
              <a:t>thế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tất</a:t>
            </a:r>
            <a:r>
              <a:rPr lang="en-US" sz="3400" dirty="0"/>
              <a:t> </a:t>
            </a:r>
            <a:r>
              <a:rPr lang="en-US" sz="3400" dirty="0" err="1"/>
              <a:t>cả</a:t>
            </a:r>
            <a:r>
              <a:rPr lang="en-US" sz="3400" dirty="0"/>
              <a:t> bao </a:t>
            </a:r>
            <a:r>
              <a:rPr lang="en-US" sz="3400" dirty="0" err="1"/>
              <a:t>nhiêu</a:t>
            </a:r>
            <a:r>
              <a:rPr lang="en-US" sz="3400" dirty="0"/>
              <a:t> </a:t>
            </a:r>
            <a:r>
              <a:rPr lang="en-US" sz="3400" dirty="0" err="1"/>
              <a:t>cành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? </a:t>
            </a:r>
            <a:endParaRPr lang="en-US" sz="3400" dirty="0"/>
          </a:p>
        </p:txBody>
      </p:sp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05" y="2714067"/>
            <a:ext cx="4159602" cy="4159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/>
              <p:cNvSpPr/>
              <p:nvPr/>
            </p:nvSpPr>
            <p:spPr>
              <a:xfrm>
                <a:off x="3161825" y="1823314"/>
                <a:ext cx="5868351" cy="4346869"/>
              </a:xfrm>
              <a:prstGeom prst="wedgeRoundRectCallout">
                <a:avLst>
                  <a:gd name="adj1" fmla="val 60208"/>
                  <a:gd name="adj2" fmla="val -8957"/>
                  <a:gd name="adj3" fmla="val 16667"/>
                </a:avLst>
              </a:prstGeom>
              <a:ln w="38100">
                <a:solidFill>
                  <a:srgbClr val="7030A0"/>
                </a:solidFill>
                <a:prstDash val="lgDashDot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Cách</a:t>
                </a:r>
                <a:r>
                  <a:rPr lang="en-US" sz="3400" dirty="0"/>
                  <a:t> 1: 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Bài</a:t>
                </a:r>
                <a:r>
                  <a:rPr lang="en-US" sz="3400" dirty="0"/>
                  <a:t> </a:t>
                </a:r>
                <a:r>
                  <a:rPr lang="en-US" sz="3400" dirty="0" err="1"/>
                  <a:t>giải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Một</a:t>
                </a:r>
                <a:r>
                  <a:rPr lang="en-US" sz="3400" dirty="0"/>
                  <a:t> </a:t>
                </a:r>
                <a:r>
                  <a:rPr lang="en-US" sz="3400" dirty="0" err="1"/>
                  <a:t>bàn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 </a:t>
                </a:r>
                <a:r>
                  <a:rPr lang="en-US" sz="3400" dirty="0" err="1"/>
                  <a:t>là</a:t>
                </a:r>
                <a:r>
                  <a:rPr lang="en-US" sz="3400" dirty="0"/>
                  <a:t>: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/>
                  <a:t>5 </a:t>
                </a:r>
                <a14:m>
                  <m:oMath xmlns:m="http://schemas.openxmlformats.org/officeDocument/2006/math">
                    <m:r>
                      <a:rPr lang="en-US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dirty="0"/>
                  <a:t> 2 = 10 (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)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Bốn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bàn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 </a:t>
                </a:r>
                <a:r>
                  <a:rPr lang="en-US" sz="3400" dirty="0" err="1"/>
                  <a:t>là</a:t>
                </a:r>
                <a:r>
                  <a:rPr lang="en-US" sz="3400" dirty="0"/>
                  <a:t>: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/>
                  <a:t>4 </a:t>
                </a:r>
                <a14:m>
                  <m:oMath xmlns:m="http://schemas.openxmlformats.org/officeDocument/2006/math">
                    <m:r>
                      <a:rPr lang="en-US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dirty="0"/>
                  <a:t> 10 = 40 (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)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Đáp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: 40 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.</a:t>
                </a:r>
                <a:endParaRPr lang="en-US" sz="3400" dirty="0"/>
              </a:p>
            </p:txBody>
          </p:sp>
        </mc:Choice>
        <mc:Fallback>
          <p:sp>
            <p:nvSpPr>
              <p:cNvPr id="8" name="Speech Bubble: Rectangle with Corners Rounded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25" y="1823314"/>
                <a:ext cx="5868351" cy="4346869"/>
              </a:xfrm>
              <a:prstGeom prst="wedgeRoundRectCallout">
                <a:avLst>
                  <a:gd name="adj1" fmla="val 60208"/>
                  <a:gd name="adj2" fmla="val -8957"/>
                  <a:gd name="adj3" fmla="val 16667"/>
                </a:avLst>
              </a:prstGeom>
              <a:blipFill rotWithShape="1">
                <a:blip r:embed="rId4"/>
                <a:stretch>
                  <a:fillRect l="-327" t="-444" r="-10748" b="-426"/>
                </a:stretch>
              </a:blipFill>
              <a:ln w="38100">
                <a:solidFill>
                  <a:srgbClr val="7030A0"/>
                </a:solidFill>
                <a:prstDash val="lgDashDot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 flipH="1">
            <a:off x="187522" y="146558"/>
            <a:ext cx="633093" cy="62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sz="3200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16787" y="417653"/>
            <a:ext cx="10958425" cy="1194953"/>
          </a:xfrm>
          <a:prstGeom prst="roundRect">
            <a:avLst/>
          </a:prstGeom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Trên</a:t>
            </a:r>
            <a:r>
              <a:rPr lang="en-US" sz="3400" dirty="0"/>
              <a:t> </a:t>
            </a:r>
            <a:r>
              <a:rPr lang="en-US" sz="3400" dirty="0" err="1"/>
              <a:t>mỗi</a:t>
            </a:r>
            <a:r>
              <a:rPr lang="en-US" sz="3400" dirty="0"/>
              <a:t> </a:t>
            </a:r>
            <a:r>
              <a:rPr lang="en-US" sz="3400" dirty="0" err="1"/>
              <a:t>bàn</a:t>
            </a:r>
            <a:r>
              <a:rPr lang="en-US" sz="3400" dirty="0"/>
              <a:t> </a:t>
            </a:r>
            <a:r>
              <a:rPr lang="en-US" sz="3400" dirty="0" err="1"/>
              <a:t>người</a:t>
            </a:r>
            <a:r>
              <a:rPr lang="en-US" sz="3400" dirty="0"/>
              <a:t> ta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2 </a:t>
            </a:r>
            <a:r>
              <a:rPr lang="en-US" sz="3400" dirty="0" err="1"/>
              <a:t>lọ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, </a:t>
            </a:r>
            <a:r>
              <a:rPr lang="en-US" sz="3400" dirty="0" err="1"/>
              <a:t>mỗi</a:t>
            </a:r>
            <a:r>
              <a:rPr lang="en-US" sz="3400" dirty="0"/>
              <a:t> </a:t>
            </a:r>
            <a:r>
              <a:rPr lang="en-US" sz="3400" dirty="0" err="1"/>
              <a:t>lọ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5 </a:t>
            </a:r>
            <a:r>
              <a:rPr lang="en-US" sz="3400" dirty="0" err="1"/>
              <a:t>cành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. </a:t>
            </a:r>
            <a:r>
              <a:rPr lang="en-US" sz="3400" dirty="0" err="1"/>
              <a:t>Hỏi</a:t>
            </a:r>
            <a:r>
              <a:rPr lang="en-US" sz="3400" dirty="0"/>
              <a:t> 4 </a:t>
            </a:r>
            <a:r>
              <a:rPr lang="en-US" sz="3400" dirty="0" err="1"/>
              <a:t>cái</a:t>
            </a:r>
            <a:r>
              <a:rPr lang="en-US" sz="3400" dirty="0"/>
              <a:t> </a:t>
            </a:r>
            <a:r>
              <a:rPr lang="en-US" sz="3400" dirty="0" err="1"/>
              <a:t>bàn</a:t>
            </a:r>
            <a:r>
              <a:rPr lang="en-US" sz="3400" dirty="0"/>
              <a:t> </a:t>
            </a:r>
            <a:r>
              <a:rPr lang="en-US" sz="3400" dirty="0" err="1"/>
              <a:t>như</a:t>
            </a:r>
            <a:r>
              <a:rPr lang="en-US" sz="3400" dirty="0"/>
              <a:t> </a:t>
            </a:r>
            <a:r>
              <a:rPr lang="en-US" sz="3400" dirty="0" err="1"/>
              <a:t>thế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tất</a:t>
            </a:r>
            <a:r>
              <a:rPr lang="en-US" sz="3400" dirty="0"/>
              <a:t> </a:t>
            </a:r>
            <a:r>
              <a:rPr lang="en-US" sz="3400" dirty="0" err="1"/>
              <a:t>cả</a:t>
            </a:r>
            <a:r>
              <a:rPr lang="en-US" sz="3400" dirty="0"/>
              <a:t> bao </a:t>
            </a:r>
            <a:r>
              <a:rPr lang="en-US" sz="3400" dirty="0" err="1"/>
              <a:t>nhiêu</a:t>
            </a:r>
            <a:r>
              <a:rPr lang="en-US" sz="3400" dirty="0"/>
              <a:t> </a:t>
            </a:r>
            <a:r>
              <a:rPr lang="en-US" sz="3400" dirty="0" err="1"/>
              <a:t>cành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? </a:t>
            </a:r>
            <a:endParaRPr lang="en-US" sz="3400" dirty="0"/>
          </a:p>
        </p:txBody>
      </p:sp>
      <p:pic>
        <p:nvPicPr>
          <p:cNvPr id="7" name="Picture 6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05" y="2714067"/>
            <a:ext cx="4159602" cy="4159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Speech Bubble: Rectangle with Corners Rounded 7"/>
              <p:cNvSpPr/>
              <p:nvPr/>
            </p:nvSpPr>
            <p:spPr>
              <a:xfrm>
                <a:off x="3161825" y="1823314"/>
                <a:ext cx="5868351" cy="4346869"/>
              </a:xfrm>
              <a:prstGeom prst="wedgeRoundRectCallout">
                <a:avLst>
                  <a:gd name="adj1" fmla="val 60208"/>
                  <a:gd name="adj2" fmla="val -8957"/>
                  <a:gd name="adj3" fmla="val 16667"/>
                </a:avLst>
              </a:prstGeom>
              <a:ln w="38100">
                <a:solidFill>
                  <a:srgbClr val="7030A0"/>
                </a:solidFill>
                <a:prstDash val="lgDashDot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Cách</a:t>
                </a:r>
                <a:r>
                  <a:rPr lang="en-US" sz="3400" dirty="0"/>
                  <a:t> 2: 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Bài</a:t>
                </a:r>
                <a:r>
                  <a:rPr lang="en-US" sz="3400" dirty="0"/>
                  <a:t> </a:t>
                </a:r>
                <a:r>
                  <a:rPr lang="en-US" sz="3400" dirty="0" err="1"/>
                  <a:t>giải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Bốn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bàn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 </a:t>
                </a:r>
                <a:r>
                  <a:rPr lang="en-US" sz="3400" dirty="0" err="1"/>
                  <a:t>lọ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 </a:t>
                </a:r>
                <a:r>
                  <a:rPr lang="en-US" sz="3400" dirty="0" err="1"/>
                  <a:t>là</a:t>
                </a:r>
                <a:r>
                  <a:rPr lang="en-US" sz="3400" dirty="0"/>
                  <a:t>: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/>
                  <a:t>4 </a:t>
                </a:r>
                <a14:m>
                  <m:oMath xmlns:m="http://schemas.openxmlformats.org/officeDocument/2006/math">
                    <m:r>
                      <a:rPr lang="en-US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dirty="0"/>
                  <a:t> 2 = 8 (</a:t>
                </a:r>
                <a:r>
                  <a:rPr lang="en-US" sz="3400" dirty="0" err="1"/>
                  <a:t>lọ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)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Bốn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bàn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có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 </a:t>
                </a:r>
                <a:r>
                  <a:rPr lang="en-US" sz="3400" dirty="0" err="1"/>
                  <a:t>cánh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 </a:t>
                </a:r>
                <a:r>
                  <a:rPr lang="en-US" sz="3400" dirty="0" err="1"/>
                  <a:t>là</a:t>
                </a:r>
                <a:r>
                  <a:rPr lang="en-US" sz="3400" dirty="0"/>
                  <a:t>: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/>
                  <a:t>8 </a:t>
                </a:r>
                <a14:m>
                  <m:oMath xmlns:m="http://schemas.openxmlformats.org/officeDocument/2006/math">
                    <m:r>
                      <a:rPr lang="en-US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400" dirty="0"/>
                  <a:t> 5 = 40 (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)</a:t>
                </a:r>
                <a:endParaRPr lang="en-US" sz="3400" dirty="0"/>
              </a:p>
              <a:p>
                <a:pPr marL="0" marR="0" indent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60045" algn="l"/>
                    <a:tab pos="540385" algn="l"/>
                    <a:tab pos="720090" algn="l"/>
                    <a:tab pos="900430" algn="l"/>
                    <a:tab pos="1080135" algn="l"/>
                    <a:tab pos="1440180" algn="l"/>
                    <a:tab pos="1800225" algn="l"/>
                    <a:tab pos="2160270" algn="l"/>
                    <a:tab pos="2520315" algn="l"/>
                    <a:tab pos="2880360" algn="l"/>
                    <a:tab pos="3240405" algn="l"/>
                    <a:tab pos="3600450" algn="l"/>
                  </a:tabLst>
                </a:pPr>
                <a:r>
                  <a:rPr lang="en-US" sz="3400" dirty="0" err="1"/>
                  <a:t>Đáp</a:t>
                </a:r>
                <a:r>
                  <a:rPr lang="en-US" sz="3400" dirty="0"/>
                  <a:t> </a:t>
                </a:r>
                <a:r>
                  <a:rPr lang="en-US" sz="3400" dirty="0" err="1"/>
                  <a:t>số</a:t>
                </a:r>
                <a:r>
                  <a:rPr lang="en-US" sz="3400" dirty="0"/>
                  <a:t>: 40 </a:t>
                </a:r>
                <a:r>
                  <a:rPr lang="en-US" sz="3400" dirty="0" err="1"/>
                  <a:t>cành</a:t>
                </a:r>
                <a:r>
                  <a:rPr lang="en-US" sz="3400" dirty="0"/>
                  <a:t> </a:t>
                </a:r>
                <a:r>
                  <a:rPr lang="en-US" sz="3400" dirty="0" err="1"/>
                  <a:t>hoa</a:t>
                </a:r>
                <a:r>
                  <a:rPr lang="en-US" sz="3400" dirty="0"/>
                  <a:t>.</a:t>
                </a:r>
                <a:endParaRPr lang="en-US" sz="3400" dirty="0"/>
              </a:p>
            </p:txBody>
          </p:sp>
        </mc:Choice>
        <mc:Fallback>
          <p:sp>
            <p:nvSpPr>
              <p:cNvPr id="8" name="Speech Bubble: Rectangle with Corners Rounded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25" y="1823314"/>
                <a:ext cx="5868351" cy="4346869"/>
              </a:xfrm>
              <a:prstGeom prst="wedgeRoundRectCallout">
                <a:avLst>
                  <a:gd name="adj1" fmla="val 60208"/>
                  <a:gd name="adj2" fmla="val -8957"/>
                  <a:gd name="adj3" fmla="val 16667"/>
                </a:avLst>
              </a:prstGeom>
              <a:blipFill rotWithShape="1">
                <a:blip r:embed="rId4"/>
                <a:stretch>
                  <a:fillRect l="-327" t="-444" r="-10748" b="-426"/>
                </a:stretch>
              </a:blipFill>
              <a:ln w="38100">
                <a:solidFill>
                  <a:srgbClr val="7030A0"/>
                </a:solidFill>
                <a:prstDash val="lgDashDot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250" y="2714067"/>
            <a:ext cx="4100910" cy="41009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flipH="1">
            <a:off x="187522" y="146558"/>
            <a:ext cx="633093" cy="62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sz="32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204216" y="866824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002" y="2932677"/>
            <a:ext cx="4159602" cy="4159602"/>
          </a:xfrm>
          <a:prstGeom prst="rect">
            <a:avLst/>
          </a:prstGeom>
        </p:spPr>
      </p:pic>
      <p:sp>
        <p:nvSpPr>
          <p:cNvPr id="14" name="Thought Bubble: Cloud 13"/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Cậu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chính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.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27" name="Picture 26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54831 0.009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5818" y="685800"/>
            <a:ext cx="4258889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Thử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thách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/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Oanh</a:t>
              </a:r>
              <a:endParaRPr lang="en-SG" dirty="0"/>
            </a:p>
          </p:txBody>
        </p:sp>
        <p:pic>
          <p:nvPicPr>
            <p:cNvPr id="3" name="Picture 2" descr="A picture containing vector graphics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722660" y="194770"/>
            <a:ext cx="7664625" cy="30462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…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…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…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…</a:t>
            </a:r>
            <a:endParaRPr lang="en-US"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  <a:endParaRPr lang="en-US"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000" dirty="0" err="1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6000" dirty="0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6000" dirty="0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6000" dirty="0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6000" dirty="0">
                <a:ln w="19050">
                  <a:solidFill>
                    <a:srgbClr val="FF0000"/>
                  </a:solidFill>
                </a:ln>
                <a:solidFill>
                  <a:srgbClr val="9999FF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6000" dirty="0">
              <a:ln w="19050">
                <a:solidFill>
                  <a:srgbClr val="FF0000"/>
                </a:solidFill>
              </a:ln>
              <a:solidFill>
                <a:srgbClr val="9999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(2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) –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  <a:endParaRPr lang="en-US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5" y="3941008"/>
            <a:ext cx="3413795" cy="291699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6832348" y="158715"/>
            <a:ext cx="3982720" cy="4044142"/>
          </a:xfrm>
          <a:custGeom>
            <a:avLst/>
            <a:gdLst>
              <a:gd name="connsiteX0" fmla="*/ 0 w 3982720"/>
              <a:gd name="connsiteY0" fmla="*/ 663800 h 4044142"/>
              <a:gd name="connsiteX1" fmla="*/ 663800 w 3982720"/>
              <a:gd name="connsiteY1" fmla="*/ 0 h 4044142"/>
              <a:gd name="connsiteX2" fmla="*/ 1141722 w 3982720"/>
              <a:gd name="connsiteY2" fmla="*/ 0 h 4044142"/>
              <a:gd name="connsiteX3" fmla="*/ 1672746 w 3982720"/>
              <a:gd name="connsiteY3" fmla="*/ 0 h 4044142"/>
              <a:gd name="connsiteX4" fmla="*/ 2256872 w 3982720"/>
              <a:gd name="connsiteY4" fmla="*/ 0 h 4044142"/>
              <a:gd name="connsiteX5" fmla="*/ 2814447 w 3982720"/>
              <a:gd name="connsiteY5" fmla="*/ 0 h 4044142"/>
              <a:gd name="connsiteX6" fmla="*/ 3318920 w 3982720"/>
              <a:gd name="connsiteY6" fmla="*/ 0 h 4044142"/>
              <a:gd name="connsiteX7" fmla="*/ 3982720 w 3982720"/>
              <a:gd name="connsiteY7" fmla="*/ 663800 h 4044142"/>
              <a:gd name="connsiteX8" fmla="*/ 3982720 w 3982720"/>
              <a:gd name="connsiteY8" fmla="*/ 1125612 h 4044142"/>
              <a:gd name="connsiteX9" fmla="*/ 3982720 w 3982720"/>
              <a:gd name="connsiteY9" fmla="*/ 1723251 h 4044142"/>
              <a:gd name="connsiteX10" fmla="*/ 3982720 w 3982720"/>
              <a:gd name="connsiteY10" fmla="*/ 2266560 h 4044142"/>
              <a:gd name="connsiteX11" fmla="*/ 3982720 w 3982720"/>
              <a:gd name="connsiteY11" fmla="*/ 2864199 h 4044142"/>
              <a:gd name="connsiteX12" fmla="*/ 3982720 w 3982720"/>
              <a:gd name="connsiteY12" fmla="*/ 3380342 h 4044142"/>
              <a:gd name="connsiteX13" fmla="*/ 3318920 w 3982720"/>
              <a:gd name="connsiteY13" fmla="*/ 4044142 h 4044142"/>
              <a:gd name="connsiteX14" fmla="*/ 2814447 w 3982720"/>
              <a:gd name="connsiteY14" fmla="*/ 4044142 h 4044142"/>
              <a:gd name="connsiteX15" fmla="*/ 2363077 w 3982720"/>
              <a:gd name="connsiteY15" fmla="*/ 4044142 h 4044142"/>
              <a:gd name="connsiteX16" fmla="*/ 1778950 w 3982720"/>
              <a:gd name="connsiteY16" fmla="*/ 4044142 h 4044142"/>
              <a:gd name="connsiteX17" fmla="*/ 1247926 w 3982720"/>
              <a:gd name="connsiteY17" fmla="*/ 4044142 h 4044142"/>
              <a:gd name="connsiteX18" fmla="*/ 663800 w 3982720"/>
              <a:gd name="connsiteY18" fmla="*/ 4044142 h 4044142"/>
              <a:gd name="connsiteX19" fmla="*/ 0 w 3982720"/>
              <a:gd name="connsiteY19" fmla="*/ 3380342 h 4044142"/>
              <a:gd name="connsiteX20" fmla="*/ 0 w 3982720"/>
              <a:gd name="connsiteY20" fmla="*/ 2837034 h 4044142"/>
              <a:gd name="connsiteX21" fmla="*/ 0 w 3982720"/>
              <a:gd name="connsiteY21" fmla="*/ 2293725 h 4044142"/>
              <a:gd name="connsiteX22" fmla="*/ 0 w 3982720"/>
              <a:gd name="connsiteY22" fmla="*/ 1804748 h 4044142"/>
              <a:gd name="connsiteX23" fmla="*/ 0 w 3982720"/>
              <a:gd name="connsiteY23" fmla="*/ 1342935 h 4044142"/>
              <a:gd name="connsiteX24" fmla="*/ 0 w 3982720"/>
              <a:gd name="connsiteY24" fmla="*/ 663800 h 40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82720" h="4044142" fill="none" extrusionOk="0">
                <a:moveTo>
                  <a:pt x="0" y="663800"/>
                </a:moveTo>
                <a:cubicBezTo>
                  <a:pt x="12152" y="353619"/>
                  <a:pt x="340098" y="-6689"/>
                  <a:pt x="663800" y="0"/>
                </a:cubicBezTo>
                <a:cubicBezTo>
                  <a:pt x="820525" y="-30366"/>
                  <a:pt x="963402" y="48039"/>
                  <a:pt x="1141722" y="0"/>
                </a:cubicBezTo>
                <a:cubicBezTo>
                  <a:pt x="1320042" y="-48039"/>
                  <a:pt x="1502799" y="28639"/>
                  <a:pt x="1672746" y="0"/>
                </a:cubicBezTo>
                <a:cubicBezTo>
                  <a:pt x="1842693" y="-28639"/>
                  <a:pt x="2078180" y="42192"/>
                  <a:pt x="2256872" y="0"/>
                </a:cubicBezTo>
                <a:cubicBezTo>
                  <a:pt x="2435564" y="-42192"/>
                  <a:pt x="2569562" y="7761"/>
                  <a:pt x="2814447" y="0"/>
                </a:cubicBezTo>
                <a:cubicBezTo>
                  <a:pt x="3059333" y="-7761"/>
                  <a:pt x="3101168" y="24304"/>
                  <a:pt x="3318920" y="0"/>
                </a:cubicBezTo>
                <a:cubicBezTo>
                  <a:pt x="3610856" y="-53806"/>
                  <a:pt x="4056931" y="362933"/>
                  <a:pt x="3982720" y="663800"/>
                </a:cubicBezTo>
                <a:cubicBezTo>
                  <a:pt x="4017139" y="893630"/>
                  <a:pt x="3974804" y="1030791"/>
                  <a:pt x="3982720" y="1125612"/>
                </a:cubicBezTo>
                <a:cubicBezTo>
                  <a:pt x="3990636" y="1220433"/>
                  <a:pt x="3973995" y="1471673"/>
                  <a:pt x="3982720" y="1723251"/>
                </a:cubicBezTo>
                <a:cubicBezTo>
                  <a:pt x="3991445" y="1974829"/>
                  <a:pt x="3966215" y="2126133"/>
                  <a:pt x="3982720" y="2266560"/>
                </a:cubicBezTo>
                <a:cubicBezTo>
                  <a:pt x="3999225" y="2406987"/>
                  <a:pt x="3922083" y="2641179"/>
                  <a:pt x="3982720" y="2864199"/>
                </a:cubicBezTo>
                <a:cubicBezTo>
                  <a:pt x="4043357" y="3087219"/>
                  <a:pt x="3944624" y="3145004"/>
                  <a:pt x="3982720" y="3380342"/>
                </a:cubicBezTo>
                <a:cubicBezTo>
                  <a:pt x="4038120" y="3826249"/>
                  <a:pt x="3649148" y="3994804"/>
                  <a:pt x="3318920" y="4044142"/>
                </a:cubicBezTo>
                <a:cubicBezTo>
                  <a:pt x="3156674" y="4052697"/>
                  <a:pt x="2952637" y="3999399"/>
                  <a:pt x="2814447" y="4044142"/>
                </a:cubicBezTo>
                <a:cubicBezTo>
                  <a:pt x="2676257" y="4088885"/>
                  <a:pt x="2571764" y="4043484"/>
                  <a:pt x="2363077" y="4044142"/>
                </a:cubicBezTo>
                <a:cubicBezTo>
                  <a:pt x="2154390" y="4044800"/>
                  <a:pt x="1931987" y="3975872"/>
                  <a:pt x="1778950" y="4044142"/>
                </a:cubicBezTo>
                <a:cubicBezTo>
                  <a:pt x="1625913" y="4112412"/>
                  <a:pt x="1393282" y="4016377"/>
                  <a:pt x="1247926" y="4044142"/>
                </a:cubicBezTo>
                <a:cubicBezTo>
                  <a:pt x="1102570" y="4071907"/>
                  <a:pt x="842895" y="3994580"/>
                  <a:pt x="663800" y="4044142"/>
                </a:cubicBezTo>
                <a:cubicBezTo>
                  <a:pt x="296197" y="4144871"/>
                  <a:pt x="-152" y="3852292"/>
                  <a:pt x="0" y="3380342"/>
                </a:cubicBezTo>
                <a:cubicBezTo>
                  <a:pt x="-47423" y="3134257"/>
                  <a:pt x="55892" y="3019708"/>
                  <a:pt x="0" y="2837034"/>
                </a:cubicBezTo>
                <a:cubicBezTo>
                  <a:pt x="-55892" y="2654360"/>
                  <a:pt x="44000" y="2528388"/>
                  <a:pt x="0" y="2293725"/>
                </a:cubicBezTo>
                <a:cubicBezTo>
                  <a:pt x="-44000" y="2059062"/>
                  <a:pt x="54300" y="2002221"/>
                  <a:pt x="0" y="1804748"/>
                </a:cubicBezTo>
                <a:cubicBezTo>
                  <a:pt x="-54300" y="1607275"/>
                  <a:pt x="54617" y="1509021"/>
                  <a:pt x="0" y="1342935"/>
                </a:cubicBezTo>
                <a:cubicBezTo>
                  <a:pt x="-54617" y="1176849"/>
                  <a:pt x="78390" y="969856"/>
                  <a:pt x="0" y="663800"/>
                </a:cubicBezTo>
                <a:close/>
              </a:path>
              <a:path w="3982720" h="4044142" stroke="0" extrusionOk="0">
                <a:moveTo>
                  <a:pt x="0" y="663800"/>
                </a:moveTo>
                <a:cubicBezTo>
                  <a:pt x="60" y="287943"/>
                  <a:pt x="257588" y="37284"/>
                  <a:pt x="663800" y="0"/>
                </a:cubicBezTo>
                <a:cubicBezTo>
                  <a:pt x="786304" y="-14054"/>
                  <a:pt x="958955" y="42401"/>
                  <a:pt x="1168273" y="0"/>
                </a:cubicBezTo>
                <a:cubicBezTo>
                  <a:pt x="1377591" y="-42401"/>
                  <a:pt x="1542044" y="51439"/>
                  <a:pt x="1672746" y="0"/>
                </a:cubicBezTo>
                <a:cubicBezTo>
                  <a:pt x="1803448" y="-51439"/>
                  <a:pt x="2026627" y="29367"/>
                  <a:pt x="2256872" y="0"/>
                </a:cubicBezTo>
                <a:cubicBezTo>
                  <a:pt x="2487117" y="-29367"/>
                  <a:pt x="2528089" y="48013"/>
                  <a:pt x="2734794" y="0"/>
                </a:cubicBezTo>
                <a:cubicBezTo>
                  <a:pt x="2941499" y="-48013"/>
                  <a:pt x="3110429" y="39729"/>
                  <a:pt x="3318920" y="0"/>
                </a:cubicBezTo>
                <a:cubicBezTo>
                  <a:pt x="3676211" y="6103"/>
                  <a:pt x="3949125" y="344555"/>
                  <a:pt x="3982720" y="663800"/>
                </a:cubicBezTo>
                <a:cubicBezTo>
                  <a:pt x="4010746" y="893244"/>
                  <a:pt x="3921246" y="1053334"/>
                  <a:pt x="3982720" y="1261439"/>
                </a:cubicBezTo>
                <a:cubicBezTo>
                  <a:pt x="4044194" y="1469544"/>
                  <a:pt x="3933789" y="1610107"/>
                  <a:pt x="3982720" y="1777582"/>
                </a:cubicBezTo>
                <a:cubicBezTo>
                  <a:pt x="4031651" y="1945057"/>
                  <a:pt x="3944403" y="2053096"/>
                  <a:pt x="3982720" y="2239394"/>
                </a:cubicBezTo>
                <a:cubicBezTo>
                  <a:pt x="4021037" y="2425692"/>
                  <a:pt x="3933746" y="2601764"/>
                  <a:pt x="3982720" y="2837034"/>
                </a:cubicBezTo>
                <a:cubicBezTo>
                  <a:pt x="4031694" y="3072304"/>
                  <a:pt x="3933051" y="3110190"/>
                  <a:pt x="3982720" y="3380342"/>
                </a:cubicBezTo>
                <a:cubicBezTo>
                  <a:pt x="4013898" y="3678072"/>
                  <a:pt x="3681413" y="4081315"/>
                  <a:pt x="3318920" y="4044142"/>
                </a:cubicBezTo>
                <a:cubicBezTo>
                  <a:pt x="3051249" y="4095898"/>
                  <a:pt x="2905497" y="4043681"/>
                  <a:pt x="2734794" y="4044142"/>
                </a:cubicBezTo>
                <a:cubicBezTo>
                  <a:pt x="2564091" y="4044603"/>
                  <a:pt x="2403560" y="4013031"/>
                  <a:pt x="2150667" y="4044142"/>
                </a:cubicBezTo>
                <a:cubicBezTo>
                  <a:pt x="1897774" y="4075253"/>
                  <a:pt x="1866731" y="4042976"/>
                  <a:pt x="1593092" y="4044142"/>
                </a:cubicBezTo>
                <a:cubicBezTo>
                  <a:pt x="1319453" y="4045308"/>
                  <a:pt x="998931" y="4011611"/>
                  <a:pt x="663800" y="4044142"/>
                </a:cubicBezTo>
                <a:cubicBezTo>
                  <a:pt x="356550" y="4093284"/>
                  <a:pt x="-23607" y="3710285"/>
                  <a:pt x="0" y="3380342"/>
                </a:cubicBezTo>
                <a:cubicBezTo>
                  <a:pt x="-21158" y="3166197"/>
                  <a:pt x="54210" y="3078524"/>
                  <a:pt x="0" y="2837034"/>
                </a:cubicBezTo>
                <a:cubicBezTo>
                  <a:pt x="-54210" y="2595544"/>
                  <a:pt x="47502" y="2563944"/>
                  <a:pt x="0" y="2348056"/>
                </a:cubicBezTo>
                <a:cubicBezTo>
                  <a:pt x="-47502" y="2132168"/>
                  <a:pt x="32868" y="2015008"/>
                  <a:pt x="0" y="1831913"/>
                </a:cubicBezTo>
                <a:cubicBezTo>
                  <a:pt x="-32868" y="1648818"/>
                  <a:pt x="52965" y="1404778"/>
                  <a:pt x="0" y="1261439"/>
                </a:cubicBezTo>
                <a:cubicBezTo>
                  <a:pt x="-52965" y="1118100"/>
                  <a:pt x="8840" y="903698"/>
                  <a:pt x="0" y="66380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03339" y="322838"/>
            <a:ext cx="6033338" cy="5197532"/>
          </a:xfrm>
          <a:custGeom>
            <a:avLst/>
            <a:gdLst>
              <a:gd name="connsiteX0" fmla="*/ 0 w 6033338"/>
              <a:gd name="connsiteY0" fmla="*/ 866273 h 5197532"/>
              <a:gd name="connsiteX1" fmla="*/ 866273 w 6033338"/>
              <a:gd name="connsiteY1" fmla="*/ 0 h 5197532"/>
              <a:gd name="connsiteX2" fmla="*/ 1360864 w 6033338"/>
              <a:gd name="connsiteY2" fmla="*/ 0 h 5197532"/>
              <a:gd name="connsiteX3" fmla="*/ 1941471 w 6033338"/>
              <a:gd name="connsiteY3" fmla="*/ 0 h 5197532"/>
              <a:gd name="connsiteX4" fmla="*/ 2522078 w 6033338"/>
              <a:gd name="connsiteY4" fmla="*/ 0 h 5197532"/>
              <a:gd name="connsiteX5" fmla="*/ 3102685 w 6033338"/>
              <a:gd name="connsiteY5" fmla="*/ 0 h 5197532"/>
              <a:gd name="connsiteX6" fmla="*/ 3683292 w 6033338"/>
              <a:gd name="connsiteY6" fmla="*/ 0 h 5197532"/>
              <a:gd name="connsiteX7" fmla="*/ 4306907 w 6033338"/>
              <a:gd name="connsiteY7" fmla="*/ 0 h 5197532"/>
              <a:gd name="connsiteX8" fmla="*/ 5167065 w 6033338"/>
              <a:gd name="connsiteY8" fmla="*/ 0 h 5197532"/>
              <a:gd name="connsiteX9" fmla="*/ 6033338 w 6033338"/>
              <a:gd name="connsiteY9" fmla="*/ 866273 h 5197532"/>
              <a:gd name="connsiteX10" fmla="*/ 6033338 w 6033338"/>
              <a:gd name="connsiteY10" fmla="*/ 1374471 h 5197532"/>
              <a:gd name="connsiteX11" fmla="*/ 6033338 w 6033338"/>
              <a:gd name="connsiteY11" fmla="*/ 1951969 h 5197532"/>
              <a:gd name="connsiteX12" fmla="*/ 6033338 w 6033338"/>
              <a:gd name="connsiteY12" fmla="*/ 2598766 h 5197532"/>
              <a:gd name="connsiteX13" fmla="*/ 6033338 w 6033338"/>
              <a:gd name="connsiteY13" fmla="*/ 3072314 h 5197532"/>
              <a:gd name="connsiteX14" fmla="*/ 6033338 w 6033338"/>
              <a:gd name="connsiteY14" fmla="*/ 3719111 h 5197532"/>
              <a:gd name="connsiteX15" fmla="*/ 6033338 w 6033338"/>
              <a:gd name="connsiteY15" fmla="*/ 4331259 h 5197532"/>
              <a:gd name="connsiteX16" fmla="*/ 5167065 w 6033338"/>
              <a:gd name="connsiteY16" fmla="*/ 5197532 h 5197532"/>
              <a:gd name="connsiteX17" fmla="*/ 4543450 w 6033338"/>
              <a:gd name="connsiteY17" fmla="*/ 5197532 h 5197532"/>
              <a:gd name="connsiteX18" fmla="*/ 4048859 w 6033338"/>
              <a:gd name="connsiteY18" fmla="*/ 5197532 h 5197532"/>
              <a:gd name="connsiteX19" fmla="*/ 3468252 w 6033338"/>
              <a:gd name="connsiteY19" fmla="*/ 5197532 h 5197532"/>
              <a:gd name="connsiteX20" fmla="*/ 3016669 w 6033338"/>
              <a:gd name="connsiteY20" fmla="*/ 5197532 h 5197532"/>
              <a:gd name="connsiteX21" fmla="*/ 2522078 w 6033338"/>
              <a:gd name="connsiteY21" fmla="*/ 5197532 h 5197532"/>
              <a:gd name="connsiteX22" fmla="*/ 2113503 w 6033338"/>
              <a:gd name="connsiteY22" fmla="*/ 5197532 h 5197532"/>
              <a:gd name="connsiteX23" fmla="*/ 1489888 w 6033338"/>
              <a:gd name="connsiteY23" fmla="*/ 5197532 h 5197532"/>
              <a:gd name="connsiteX24" fmla="*/ 866273 w 6033338"/>
              <a:gd name="connsiteY24" fmla="*/ 5197532 h 5197532"/>
              <a:gd name="connsiteX25" fmla="*/ 0 w 6033338"/>
              <a:gd name="connsiteY25" fmla="*/ 4331259 h 5197532"/>
              <a:gd name="connsiteX26" fmla="*/ 0 w 6033338"/>
              <a:gd name="connsiteY26" fmla="*/ 3753761 h 5197532"/>
              <a:gd name="connsiteX27" fmla="*/ 0 w 6033338"/>
              <a:gd name="connsiteY27" fmla="*/ 3141614 h 5197532"/>
              <a:gd name="connsiteX28" fmla="*/ 0 w 6033338"/>
              <a:gd name="connsiteY28" fmla="*/ 2494816 h 5197532"/>
              <a:gd name="connsiteX29" fmla="*/ 0 w 6033338"/>
              <a:gd name="connsiteY29" fmla="*/ 1917319 h 5197532"/>
              <a:gd name="connsiteX30" fmla="*/ 0 w 6033338"/>
              <a:gd name="connsiteY30" fmla="*/ 1374471 h 5197532"/>
              <a:gd name="connsiteX31" fmla="*/ 0 w 6033338"/>
              <a:gd name="connsiteY31" fmla="*/ 866273 h 519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3338" h="5197532" fill="none" extrusionOk="0">
                <a:moveTo>
                  <a:pt x="0" y="866273"/>
                </a:moveTo>
                <a:cubicBezTo>
                  <a:pt x="133305" y="350069"/>
                  <a:pt x="336820" y="55916"/>
                  <a:pt x="866273" y="0"/>
                </a:cubicBezTo>
                <a:cubicBezTo>
                  <a:pt x="1112459" y="-1515"/>
                  <a:pt x="1136026" y="24110"/>
                  <a:pt x="1360864" y="0"/>
                </a:cubicBezTo>
                <a:cubicBezTo>
                  <a:pt x="1585702" y="-24110"/>
                  <a:pt x="1659269" y="13615"/>
                  <a:pt x="1941471" y="0"/>
                </a:cubicBezTo>
                <a:cubicBezTo>
                  <a:pt x="2223673" y="-13615"/>
                  <a:pt x="2368142" y="1799"/>
                  <a:pt x="2522078" y="0"/>
                </a:cubicBezTo>
                <a:cubicBezTo>
                  <a:pt x="2676014" y="-1799"/>
                  <a:pt x="2837167" y="1539"/>
                  <a:pt x="3102685" y="0"/>
                </a:cubicBezTo>
                <a:cubicBezTo>
                  <a:pt x="3368203" y="-1539"/>
                  <a:pt x="3491961" y="258"/>
                  <a:pt x="3683292" y="0"/>
                </a:cubicBezTo>
                <a:cubicBezTo>
                  <a:pt x="3874623" y="-258"/>
                  <a:pt x="4113768" y="9421"/>
                  <a:pt x="4306907" y="0"/>
                </a:cubicBezTo>
                <a:cubicBezTo>
                  <a:pt x="4500046" y="-9421"/>
                  <a:pt x="4943926" y="26723"/>
                  <a:pt x="5167065" y="0"/>
                </a:cubicBezTo>
                <a:cubicBezTo>
                  <a:pt x="5578223" y="-22988"/>
                  <a:pt x="6124794" y="426332"/>
                  <a:pt x="6033338" y="866273"/>
                </a:cubicBezTo>
                <a:cubicBezTo>
                  <a:pt x="6053372" y="995938"/>
                  <a:pt x="5975112" y="1152918"/>
                  <a:pt x="6033338" y="1374471"/>
                </a:cubicBezTo>
                <a:cubicBezTo>
                  <a:pt x="6091564" y="1596024"/>
                  <a:pt x="5989841" y="1792606"/>
                  <a:pt x="6033338" y="1951969"/>
                </a:cubicBezTo>
                <a:cubicBezTo>
                  <a:pt x="6076835" y="2111332"/>
                  <a:pt x="5984218" y="2279440"/>
                  <a:pt x="6033338" y="2598766"/>
                </a:cubicBezTo>
                <a:cubicBezTo>
                  <a:pt x="6082458" y="2918092"/>
                  <a:pt x="5976881" y="2906089"/>
                  <a:pt x="6033338" y="3072314"/>
                </a:cubicBezTo>
                <a:cubicBezTo>
                  <a:pt x="6089795" y="3238539"/>
                  <a:pt x="5968294" y="3474996"/>
                  <a:pt x="6033338" y="3719111"/>
                </a:cubicBezTo>
                <a:cubicBezTo>
                  <a:pt x="6098382" y="3963226"/>
                  <a:pt x="6015854" y="4046576"/>
                  <a:pt x="6033338" y="4331259"/>
                </a:cubicBezTo>
                <a:cubicBezTo>
                  <a:pt x="5973971" y="4898583"/>
                  <a:pt x="5571038" y="5286087"/>
                  <a:pt x="5167065" y="5197532"/>
                </a:cubicBezTo>
                <a:cubicBezTo>
                  <a:pt x="4855475" y="5203178"/>
                  <a:pt x="4693329" y="5156999"/>
                  <a:pt x="4543450" y="5197532"/>
                </a:cubicBezTo>
                <a:cubicBezTo>
                  <a:pt x="4393571" y="5238065"/>
                  <a:pt x="4259108" y="5156983"/>
                  <a:pt x="4048859" y="5197532"/>
                </a:cubicBezTo>
                <a:cubicBezTo>
                  <a:pt x="3838610" y="5238081"/>
                  <a:pt x="3613711" y="5160043"/>
                  <a:pt x="3468252" y="5197532"/>
                </a:cubicBezTo>
                <a:cubicBezTo>
                  <a:pt x="3322793" y="5235021"/>
                  <a:pt x="3199982" y="5146537"/>
                  <a:pt x="3016669" y="5197532"/>
                </a:cubicBezTo>
                <a:cubicBezTo>
                  <a:pt x="2833356" y="5248527"/>
                  <a:pt x="2733121" y="5144794"/>
                  <a:pt x="2522078" y="5197532"/>
                </a:cubicBezTo>
                <a:cubicBezTo>
                  <a:pt x="2311035" y="5250270"/>
                  <a:pt x="2241184" y="5195235"/>
                  <a:pt x="2113503" y="5197532"/>
                </a:cubicBezTo>
                <a:cubicBezTo>
                  <a:pt x="1985823" y="5199829"/>
                  <a:pt x="1682594" y="5168941"/>
                  <a:pt x="1489888" y="5197532"/>
                </a:cubicBezTo>
                <a:cubicBezTo>
                  <a:pt x="1297182" y="5226123"/>
                  <a:pt x="1021119" y="5181556"/>
                  <a:pt x="866273" y="5197532"/>
                </a:cubicBezTo>
                <a:cubicBezTo>
                  <a:pt x="336893" y="5194225"/>
                  <a:pt x="34393" y="4888171"/>
                  <a:pt x="0" y="4331259"/>
                </a:cubicBezTo>
                <a:cubicBezTo>
                  <a:pt x="-40521" y="4181268"/>
                  <a:pt x="18494" y="3892584"/>
                  <a:pt x="0" y="3753761"/>
                </a:cubicBezTo>
                <a:cubicBezTo>
                  <a:pt x="-18494" y="3614938"/>
                  <a:pt x="58533" y="3288065"/>
                  <a:pt x="0" y="3141614"/>
                </a:cubicBezTo>
                <a:cubicBezTo>
                  <a:pt x="-58533" y="2995163"/>
                  <a:pt x="46033" y="2815646"/>
                  <a:pt x="0" y="2494816"/>
                </a:cubicBezTo>
                <a:cubicBezTo>
                  <a:pt x="-46033" y="2173986"/>
                  <a:pt x="41103" y="2194709"/>
                  <a:pt x="0" y="1917319"/>
                </a:cubicBezTo>
                <a:cubicBezTo>
                  <a:pt x="-41103" y="1639929"/>
                  <a:pt x="2018" y="1517985"/>
                  <a:pt x="0" y="1374471"/>
                </a:cubicBezTo>
                <a:cubicBezTo>
                  <a:pt x="-2018" y="1230957"/>
                  <a:pt x="8859" y="1041030"/>
                  <a:pt x="0" y="866273"/>
                </a:cubicBezTo>
                <a:close/>
              </a:path>
              <a:path w="6033338" h="5197532" stroke="0" extrusionOk="0">
                <a:moveTo>
                  <a:pt x="0" y="866273"/>
                </a:moveTo>
                <a:cubicBezTo>
                  <a:pt x="26317" y="360408"/>
                  <a:pt x="318936" y="15306"/>
                  <a:pt x="866273" y="0"/>
                </a:cubicBezTo>
                <a:cubicBezTo>
                  <a:pt x="1031748" y="-400"/>
                  <a:pt x="1240221" y="63931"/>
                  <a:pt x="1489888" y="0"/>
                </a:cubicBezTo>
                <a:cubicBezTo>
                  <a:pt x="1739555" y="-63931"/>
                  <a:pt x="1713267" y="16762"/>
                  <a:pt x="1898463" y="0"/>
                </a:cubicBezTo>
                <a:cubicBezTo>
                  <a:pt x="2083660" y="-16762"/>
                  <a:pt x="2167458" y="11279"/>
                  <a:pt x="2307038" y="0"/>
                </a:cubicBezTo>
                <a:cubicBezTo>
                  <a:pt x="2446618" y="-11279"/>
                  <a:pt x="2618021" y="26511"/>
                  <a:pt x="2844637" y="0"/>
                </a:cubicBezTo>
                <a:cubicBezTo>
                  <a:pt x="3071253" y="-26511"/>
                  <a:pt x="3198587" y="20020"/>
                  <a:pt x="3382236" y="0"/>
                </a:cubicBezTo>
                <a:cubicBezTo>
                  <a:pt x="3565885" y="-20020"/>
                  <a:pt x="3674499" y="15346"/>
                  <a:pt x="3833819" y="0"/>
                </a:cubicBezTo>
                <a:cubicBezTo>
                  <a:pt x="3993139" y="-15346"/>
                  <a:pt x="4192892" y="3603"/>
                  <a:pt x="4457434" y="0"/>
                </a:cubicBezTo>
                <a:cubicBezTo>
                  <a:pt x="4721977" y="-3603"/>
                  <a:pt x="4988295" y="47005"/>
                  <a:pt x="5167065" y="0"/>
                </a:cubicBezTo>
                <a:cubicBezTo>
                  <a:pt x="5691324" y="16463"/>
                  <a:pt x="6008656" y="445902"/>
                  <a:pt x="6033338" y="866273"/>
                </a:cubicBezTo>
                <a:cubicBezTo>
                  <a:pt x="6101726" y="1026303"/>
                  <a:pt x="5997030" y="1199225"/>
                  <a:pt x="6033338" y="1478421"/>
                </a:cubicBezTo>
                <a:cubicBezTo>
                  <a:pt x="6069646" y="1757617"/>
                  <a:pt x="6007068" y="1926492"/>
                  <a:pt x="6033338" y="2125218"/>
                </a:cubicBezTo>
                <a:cubicBezTo>
                  <a:pt x="6059608" y="2323944"/>
                  <a:pt x="6033219" y="2455080"/>
                  <a:pt x="6033338" y="2668066"/>
                </a:cubicBezTo>
                <a:cubicBezTo>
                  <a:pt x="6033457" y="2881052"/>
                  <a:pt x="5982425" y="3008352"/>
                  <a:pt x="6033338" y="3280213"/>
                </a:cubicBezTo>
                <a:cubicBezTo>
                  <a:pt x="6084251" y="3552074"/>
                  <a:pt x="5982390" y="4100306"/>
                  <a:pt x="6033338" y="4331259"/>
                </a:cubicBezTo>
                <a:cubicBezTo>
                  <a:pt x="6039782" y="4833800"/>
                  <a:pt x="5655323" y="5157156"/>
                  <a:pt x="5167065" y="5197532"/>
                </a:cubicBezTo>
                <a:cubicBezTo>
                  <a:pt x="5070491" y="5244523"/>
                  <a:pt x="4877465" y="5197497"/>
                  <a:pt x="4758490" y="5197532"/>
                </a:cubicBezTo>
                <a:cubicBezTo>
                  <a:pt x="4639516" y="5197567"/>
                  <a:pt x="4447257" y="5182323"/>
                  <a:pt x="4177883" y="5197532"/>
                </a:cubicBezTo>
                <a:cubicBezTo>
                  <a:pt x="3908509" y="5212741"/>
                  <a:pt x="3863249" y="5158310"/>
                  <a:pt x="3683292" y="5197532"/>
                </a:cubicBezTo>
                <a:cubicBezTo>
                  <a:pt x="3503335" y="5236754"/>
                  <a:pt x="3258433" y="5166297"/>
                  <a:pt x="3059677" y="5197532"/>
                </a:cubicBezTo>
                <a:cubicBezTo>
                  <a:pt x="2860922" y="5228767"/>
                  <a:pt x="2804540" y="5154428"/>
                  <a:pt x="2651102" y="5197532"/>
                </a:cubicBezTo>
                <a:cubicBezTo>
                  <a:pt x="2497665" y="5240636"/>
                  <a:pt x="2338239" y="5174745"/>
                  <a:pt x="2242526" y="5197532"/>
                </a:cubicBezTo>
                <a:cubicBezTo>
                  <a:pt x="2146813" y="5220319"/>
                  <a:pt x="1888211" y="5162928"/>
                  <a:pt x="1618912" y="5197532"/>
                </a:cubicBezTo>
                <a:cubicBezTo>
                  <a:pt x="1349613" y="5232136"/>
                  <a:pt x="1088570" y="5132345"/>
                  <a:pt x="866273" y="5197532"/>
                </a:cubicBezTo>
                <a:cubicBezTo>
                  <a:pt x="406835" y="5088656"/>
                  <a:pt x="15312" y="4688282"/>
                  <a:pt x="0" y="4331259"/>
                </a:cubicBezTo>
                <a:cubicBezTo>
                  <a:pt x="-54893" y="4087662"/>
                  <a:pt x="22884" y="3888980"/>
                  <a:pt x="0" y="3684462"/>
                </a:cubicBezTo>
                <a:cubicBezTo>
                  <a:pt x="-22884" y="3479944"/>
                  <a:pt x="53324" y="3310444"/>
                  <a:pt x="0" y="3106964"/>
                </a:cubicBezTo>
                <a:cubicBezTo>
                  <a:pt x="-53324" y="2903484"/>
                  <a:pt x="58791" y="2638856"/>
                  <a:pt x="0" y="2494816"/>
                </a:cubicBezTo>
                <a:cubicBezTo>
                  <a:pt x="-58791" y="2350776"/>
                  <a:pt x="41307" y="2109668"/>
                  <a:pt x="0" y="1882669"/>
                </a:cubicBezTo>
                <a:cubicBezTo>
                  <a:pt x="-41307" y="1655670"/>
                  <a:pt x="73666" y="1350643"/>
                  <a:pt x="0" y="866273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SỐ?</a:t>
            </a:r>
            <a:endParaRPr lang="en-US" sz="3200" b="1" dirty="0">
              <a:solidFill>
                <a:srgbClr val="002060"/>
              </a:solidFill>
            </a:endParaRPr>
          </a:p>
          <a:p>
            <a:pPr algn="just"/>
            <a:r>
              <a:rPr lang="en-US" sz="3200" dirty="0"/>
              <a:t>-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liên</a:t>
            </a:r>
            <a:r>
              <a:rPr lang="en-US" sz="3200" dirty="0"/>
              <a:t> </a:t>
            </a:r>
            <a:r>
              <a:rPr lang="en-US" sz="3200" dirty="0" err="1"/>
              <a:t>hoan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3C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vở</a:t>
            </a:r>
            <a:r>
              <a:rPr lang="en-US" sz="3200" dirty="0"/>
              <a:t> </a:t>
            </a:r>
            <a:r>
              <a:rPr lang="en-US" sz="3200" dirty="0" err="1"/>
              <a:t>kịch</a:t>
            </a:r>
            <a:r>
              <a:rPr lang="en-US" sz="3200" dirty="0"/>
              <a:t> </a:t>
            </a:r>
            <a:r>
              <a:rPr lang="en-US" sz="3200" dirty="0" err="1"/>
              <a:t>Cưỡi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.</a:t>
            </a:r>
            <a:endParaRPr lang="en-US" sz="3200" dirty="0"/>
          </a:p>
          <a:p>
            <a:pPr algn="just"/>
            <a:r>
              <a:rPr lang="en-US" sz="3200" dirty="0"/>
              <a:t>- </a:t>
            </a:r>
            <a:r>
              <a:rPr lang="en-US" sz="3200" dirty="0" err="1"/>
              <a:t>Cứ</a:t>
            </a:r>
            <a:r>
              <a:rPr lang="en-US" sz="3200" dirty="0"/>
              <a:t> 2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hoá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1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. </a:t>
            </a:r>
            <a:r>
              <a:rPr lang="en-US" sz="3200" dirty="0" err="1"/>
              <a:t>Bé</a:t>
            </a:r>
            <a:r>
              <a:rPr lang="en-US" sz="3200" dirty="0"/>
              <a:t> Bi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20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đóng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?</a:t>
            </a:r>
            <a:endParaRPr lang="en-US" sz="3200" dirty="0"/>
          </a:p>
          <a:p>
            <a:pPr algn="just"/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46365" y="720278"/>
            <a:ext cx="5233554" cy="2516999"/>
          </a:xfrm>
          <a:custGeom>
            <a:avLst/>
            <a:gdLst>
              <a:gd name="connsiteX0" fmla="*/ 0 w 5233554"/>
              <a:gd name="connsiteY0" fmla="*/ 419508 h 2516999"/>
              <a:gd name="connsiteX1" fmla="*/ 419508 w 5233554"/>
              <a:gd name="connsiteY1" fmla="*/ 0 h 2516999"/>
              <a:gd name="connsiteX2" fmla="*/ 880934 w 5233554"/>
              <a:gd name="connsiteY2" fmla="*/ 0 h 2516999"/>
              <a:gd name="connsiteX3" fmla="*/ 1386306 w 5233554"/>
              <a:gd name="connsiteY3" fmla="*/ 0 h 2516999"/>
              <a:gd name="connsiteX4" fmla="*/ 1847733 w 5233554"/>
              <a:gd name="connsiteY4" fmla="*/ 0 h 2516999"/>
              <a:gd name="connsiteX5" fmla="*/ 2484941 w 5233554"/>
              <a:gd name="connsiteY5" fmla="*/ 0 h 2516999"/>
              <a:gd name="connsiteX6" fmla="*/ 2946367 w 5233554"/>
              <a:gd name="connsiteY6" fmla="*/ 0 h 2516999"/>
              <a:gd name="connsiteX7" fmla="*/ 3539630 w 5233554"/>
              <a:gd name="connsiteY7" fmla="*/ 0 h 2516999"/>
              <a:gd name="connsiteX8" fmla="*/ 4132893 w 5233554"/>
              <a:gd name="connsiteY8" fmla="*/ 0 h 2516999"/>
              <a:gd name="connsiteX9" fmla="*/ 4814046 w 5233554"/>
              <a:gd name="connsiteY9" fmla="*/ 0 h 2516999"/>
              <a:gd name="connsiteX10" fmla="*/ 5233554 w 5233554"/>
              <a:gd name="connsiteY10" fmla="*/ 419508 h 2516999"/>
              <a:gd name="connsiteX11" fmla="*/ 5233554 w 5233554"/>
              <a:gd name="connsiteY11" fmla="*/ 995615 h 2516999"/>
              <a:gd name="connsiteX12" fmla="*/ 5233554 w 5233554"/>
              <a:gd name="connsiteY12" fmla="*/ 1554943 h 2516999"/>
              <a:gd name="connsiteX13" fmla="*/ 5233554 w 5233554"/>
              <a:gd name="connsiteY13" fmla="*/ 2097491 h 2516999"/>
              <a:gd name="connsiteX14" fmla="*/ 4814046 w 5233554"/>
              <a:gd name="connsiteY14" fmla="*/ 2516999 h 2516999"/>
              <a:gd name="connsiteX15" fmla="*/ 4352620 w 5233554"/>
              <a:gd name="connsiteY15" fmla="*/ 2516999 h 2516999"/>
              <a:gd name="connsiteX16" fmla="*/ 3935138 w 5233554"/>
              <a:gd name="connsiteY16" fmla="*/ 2516999 h 2516999"/>
              <a:gd name="connsiteX17" fmla="*/ 3297930 w 5233554"/>
              <a:gd name="connsiteY17" fmla="*/ 2516999 h 2516999"/>
              <a:gd name="connsiteX18" fmla="*/ 2748613 w 5233554"/>
              <a:gd name="connsiteY18" fmla="*/ 2516999 h 2516999"/>
              <a:gd name="connsiteX19" fmla="*/ 2111405 w 5233554"/>
              <a:gd name="connsiteY19" fmla="*/ 2516999 h 2516999"/>
              <a:gd name="connsiteX20" fmla="*/ 1474197 w 5233554"/>
              <a:gd name="connsiteY20" fmla="*/ 2516999 h 2516999"/>
              <a:gd name="connsiteX21" fmla="*/ 968825 w 5233554"/>
              <a:gd name="connsiteY21" fmla="*/ 2516999 h 2516999"/>
              <a:gd name="connsiteX22" fmla="*/ 419508 w 5233554"/>
              <a:gd name="connsiteY22" fmla="*/ 2516999 h 2516999"/>
              <a:gd name="connsiteX23" fmla="*/ 0 w 5233554"/>
              <a:gd name="connsiteY23" fmla="*/ 2097491 h 2516999"/>
              <a:gd name="connsiteX24" fmla="*/ 0 w 5233554"/>
              <a:gd name="connsiteY24" fmla="*/ 1521384 h 2516999"/>
              <a:gd name="connsiteX25" fmla="*/ 0 w 5233554"/>
              <a:gd name="connsiteY25" fmla="*/ 1012395 h 2516999"/>
              <a:gd name="connsiteX26" fmla="*/ 0 w 5233554"/>
              <a:gd name="connsiteY26" fmla="*/ 419508 h 251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3554" h="2516999" fill="none" extrusionOk="0">
                <a:moveTo>
                  <a:pt x="0" y="419508"/>
                </a:moveTo>
                <a:cubicBezTo>
                  <a:pt x="34736" y="161984"/>
                  <a:pt x="199813" y="-20455"/>
                  <a:pt x="419508" y="0"/>
                </a:cubicBezTo>
                <a:cubicBezTo>
                  <a:pt x="561252" y="-26678"/>
                  <a:pt x="724018" y="9296"/>
                  <a:pt x="880934" y="0"/>
                </a:cubicBezTo>
                <a:cubicBezTo>
                  <a:pt x="1037850" y="-9296"/>
                  <a:pt x="1215571" y="26467"/>
                  <a:pt x="1386306" y="0"/>
                </a:cubicBezTo>
                <a:cubicBezTo>
                  <a:pt x="1557041" y="-26467"/>
                  <a:pt x="1619443" y="11411"/>
                  <a:pt x="1847733" y="0"/>
                </a:cubicBezTo>
                <a:cubicBezTo>
                  <a:pt x="2076023" y="-11411"/>
                  <a:pt x="2170624" y="7774"/>
                  <a:pt x="2484941" y="0"/>
                </a:cubicBezTo>
                <a:cubicBezTo>
                  <a:pt x="2799258" y="-7774"/>
                  <a:pt x="2752462" y="36234"/>
                  <a:pt x="2946367" y="0"/>
                </a:cubicBezTo>
                <a:cubicBezTo>
                  <a:pt x="3140272" y="-36234"/>
                  <a:pt x="3351933" y="40132"/>
                  <a:pt x="3539630" y="0"/>
                </a:cubicBezTo>
                <a:cubicBezTo>
                  <a:pt x="3727327" y="-40132"/>
                  <a:pt x="3960574" y="8274"/>
                  <a:pt x="4132893" y="0"/>
                </a:cubicBezTo>
                <a:cubicBezTo>
                  <a:pt x="4305212" y="-8274"/>
                  <a:pt x="4505857" y="44307"/>
                  <a:pt x="4814046" y="0"/>
                </a:cubicBezTo>
                <a:cubicBezTo>
                  <a:pt x="5053716" y="-16760"/>
                  <a:pt x="5229330" y="181121"/>
                  <a:pt x="5233554" y="419508"/>
                </a:cubicBezTo>
                <a:cubicBezTo>
                  <a:pt x="5237929" y="568295"/>
                  <a:pt x="5179845" y="765746"/>
                  <a:pt x="5233554" y="995615"/>
                </a:cubicBezTo>
                <a:cubicBezTo>
                  <a:pt x="5287263" y="1225484"/>
                  <a:pt x="5197388" y="1361319"/>
                  <a:pt x="5233554" y="1554943"/>
                </a:cubicBezTo>
                <a:cubicBezTo>
                  <a:pt x="5269720" y="1748567"/>
                  <a:pt x="5197596" y="1867832"/>
                  <a:pt x="5233554" y="2097491"/>
                </a:cubicBezTo>
                <a:cubicBezTo>
                  <a:pt x="5252564" y="2280641"/>
                  <a:pt x="5039606" y="2492383"/>
                  <a:pt x="4814046" y="2516999"/>
                </a:cubicBezTo>
                <a:cubicBezTo>
                  <a:pt x="4688409" y="2560459"/>
                  <a:pt x="4533717" y="2474339"/>
                  <a:pt x="4352620" y="2516999"/>
                </a:cubicBezTo>
                <a:cubicBezTo>
                  <a:pt x="4171523" y="2559659"/>
                  <a:pt x="4094180" y="2482450"/>
                  <a:pt x="3935138" y="2516999"/>
                </a:cubicBezTo>
                <a:cubicBezTo>
                  <a:pt x="3776096" y="2551548"/>
                  <a:pt x="3463773" y="2501902"/>
                  <a:pt x="3297930" y="2516999"/>
                </a:cubicBezTo>
                <a:cubicBezTo>
                  <a:pt x="3132087" y="2532096"/>
                  <a:pt x="2908923" y="2501722"/>
                  <a:pt x="2748613" y="2516999"/>
                </a:cubicBezTo>
                <a:cubicBezTo>
                  <a:pt x="2588303" y="2532276"/>
                  <a:pt x="2360791" y="2502436"/>
                  <a:pt x="2111405" y="2516999"/>
                </a:cubicBezTo>
                <a:cubicBezTo>
                  <a:pt x="1862019" y="2531562"/>
                  <a:pt x="1620844" y="2484111"/>
                  <a:pt x="1474197" y="2516999"/>
                </a:cubicBezTo>
                <a:cubicBezTo>
                  <a:pt x="1327550" y="2549887"/>
                  <a:pt x="1100554" y="2515837"/>
                  <a:pt x="968825" y="2516999"/>
                </a:cubicBezTo>
                <a:cubicBezTo>
                  <a:pt x="837096" y="2518161"/>
                  <a:pt x="640672" y="2453594"/>
                  <a:pt x="419508" y="2516999"/>
                </a:cubicBezTo>
                <a:cubicBezTo>
                  <a:pt x="174974" y="2504036"/>
                  <a:pt x="-7114" y="2326260"/>
                  <a:pt x="0" y="2097491"/>
                </a:cubicBezTo>
                <a:cubicBezTo>
                  <a:pt x="-5819" y="1835946"/>
                  <a:pt x="40502" y="1656436"/>
                  <a:pt x="0" y="1521384"/>
                </a:cubicBezTo>
                <a:cubicBezTo>
                  <a:pt x="-40502" y="1386332"/>
                  <a:pt x="31851" y="1140703"/>
                  <a:pt x="0" y="1012395"/>
                </a:cubicBezTo>
                <a:cubicBezTo>
                  <a:pt x="-31851" y="884087"/>
                  <a:pt x="42434" y="560064"/>
                  <a:pt x="0" y="419508"/>
                </a:cubicBezTo>
                <a:close/>
              </a:path>
              <a:path w="5233554" h="2516999" stroke="0" extrusionOk="0">
                <a:moveTo>
                  <a:pt x="0" y="419508"/>
                </a:moveTo>
                <a:cubicBezTo>
                  <a:pt x="10993" y="176360"/>
                  <a:pt x="130111" y="12819"/>
                  <a:pt x="419508" y="0"/>
                </a:cubicBezTo>
                <a:cubicBezTo>
                  <a:pt x="565177" y="-60841"/>
                  <a:pt x="738412" y="61909"/>
                  <a:pt x="1056716" y="0"/>
                </a:cubicBezTo>
                <a:cubicBezTo>
                  <a:pt x="1375020" y="-61909"/>
                  <a:pt x="1338874" y="4518"/>
                  <a:pt x="1474197" y="0"/>
                </a:cubicBezTo>
                <a:cubicBezTo>
                  <a:pt x="1609520" y="-4518"/>
                  <a:pt x="1706295" y="47926"/>
                  <a:pt x="1891678" y="0"/>
                </a:cubicBezTo>
                <a:cubicBezTo>
                  <a:pt x="2077061" y="-47926"/>
                  <a:pt x="2260839" y="55152"/>
                  <a:pt x="2440995" y="0"/>
                </a:cubicBezTo>
                <a:cubicBezTo>
                  <a:pt x="2621151" y="-55152"/>
                  <a:pt x="2802034" y="13349"/>
                  <a:pt x="2990313" y="0"/>
                </a:cubicBezTo>
                <a:cubicBezTo>
                  <a:pt x="3178592" y="-13349"/>
                  <a:pt x="3340638" y="7462"/>
                  <a:pt x="3451739" y="0"/>
                </a:cubicBezTo>
                <a:cubicBezTo>
                  <a:pt x="3562840" y="-7462"/>
                  <a:pt x="3798633" y="8841"/>
                  <a:pt x="4088947" y="0"/>
                </a:cubicBezTo>
                <a:cubicBezTo>
                  <a:pt x="4379261" y="-8841"/>
                  <a:pt x="4576239" y="69928"/>
                  <a:pt x="4814046" y="0"/>
                </a:cubicBezTo>
                <a:cubicBezTo>
                  <a:pt x="5097003" y="18416"/>
                  <a:pt x="5210799" y="241346"/>
                  <a:pt x="5233554" y="419508"/>
                </a:cubicBezTo>
                <a:cubicBezTo>
                  <a:pt x="5282128" y="570244"/>
                  <a:pt x="5219301" y="713110"/>
                  <a:pt x="5233554" y="995615"/>
                </a:cubicBezTo>
                <a:cubicBezTo>
                  <a:pt x="5247807" y="1278120"/>
                  <a:pt x="5173527" y="1345060"/>
                  <a:pt x="5233554" y="1588503"/>
                </a:cubicBezTo>
                <a:cubicBezTo>
                  <a:pt x="5293581" y="1831946"/>
                  <a:pt x="5185818" y="1980295"/>
                  <a:pt x="5233554" y="2097491"/>
                </a:cubicBezTo>
                <a:cubicBezTo>
                  <a:pt x="5228901" y="2325067"/>
                  <a:pt x="5084773" y="2555556"/>
                  <a:pt x="4814046" y="2516999"/>
                </a:cubicBezTo>
                <a:cubicBezTo>
                  <a:pt x="4616462" y="2544689"/>
                  <a:pt x="4476776" y="2496552"/>
                  <a:pt x="4308674" y="2516999"/>
                </a:cubicBezTo>
                <a:cubicBezTo>
                  <a:pt x="4140572" y="2537446"/>
                  <a:pt x="3954033" y="2481905"/>
                  <a:pt x="3847248" y="2516999"/>
                </a:cubicBezTo>
                <a:cubicBezTo>
                  <a:pt x="3740463" y="2552093"/>
                  <a:pt x="3532822" y="2471977"/>
                  <a:pt x="3385821" y="2516999"/>
                </a:cubicBezTo>
                <a:cubicBezTo>
                  <a:pt x="3238820" y="2562021"/>
                  <a:pt x="2977216" y="2470227"/>
                  <a:pt x="2792559" y="2516999"/>
                </a:cubicBezTo>
                <a:cubicBezTo>
                  <a:pt x="2607902" y="2563771"/>
                  <a:pt x="2443043" y="2460272"/>
                  <a:pt x="2287187" y="2516999"/>
                </a:cubicBezTo>
                <a:cubicBezTo>
                  <a:pt x="2131331" y="2573726"/>
                  <a:pt x="1810274" y="2464300"/>
                  <a:pt x="1649979" y="2516999"/>
                </a:cubicBezTo>
                <a:cubicBezTo>
                  <a:pt x="1489684" y="2569698"/>
                  <a:pt x="1334559" y="2513078"/>
                  <a:pt x="1232498" y="2516999"/>
                </a:cubicBezTo>
                <a:cubicBezTo>
                  <a:pt x="1130437" y="2520920"/>
                  <a:pt x="627204" y="2476652"/>
                  <a:pt x="419508" y="2516999"/>
                </a:cubicBezTo>
                <a:cubicBezTo>
                  <a:pt x="168791" y="2490430"/>
                  <a:pt x="6529" y="2287123"/>
                  <a:pt x="0" y="2097491"/>
                </a:cubicBezTo>
                <a:cubicBezTo>
                  <a:pt x="-19506" y="1908443"/>
                  <a:pt x="35630" y="1683509"/>
                  <a:pt x="0" y="1554943"/>
                </a:cubicBezTo>
                <a:cubicBezTo>
                  <a:pt x="-35630" y="1426377"/>
                  <a:pt x="31676" y="1226267"/>
                  <a:pt x="0" y="1029175"/>
                </a:cubicBezTo>
                <a:cubicBezTo>
                  <a:pt x="-31676" y="832083"/>
                  <a:pt x="559" y="639034"/>
                  <a:pt x="0" y="419508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Gợi</a:t>
            </a:r>
            <a:r>
              <a:rPr lang="en-US" sz="3200" b="1" dirty="0">
                <a:solidFill>
                  <a:srgbClr val="FF0000"/>
                </a:solidFill>
              </a:rPr>
              <a:t> ý:</a:t>
            </a:r>
            <a:endParaRPr lang="en-US" sz="3200" b="1" dirty="0">
              <a:solidFill>
                <a:srgbClr val="FF0000"/>
              </a:solidFill>
            </a:endParaRPr>
          </a:p>
          <a:p>
            <a:pPr algn="just"/>
            <a:r>
              <a:rPr lang="en-US" sz="3200" dirty="0"/>
              <a:t>4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1 </a:t>
            </a:r>
            <a:r>
              <a:rPr lang="en-US" sz="3200" dirty="0" err="1">
                <a:sym typeface="Wingdings" panose="05000000000000000000" pitchFamily="2" charset="2"/>
              </a:rPr>
              <a:t>chú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ngựa</a:t>
            </a:r>
            <a:endParaRPr lang="en-US" sz="3200" dirty="0">
              <a:sym typeface="Wingdings" panose="05000000000000000000" pitchFamily="2" charset="2"/>
            </a:endParaRPr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20 </a:t>
            </a:r>
            <a:r>
              <a:rPr lang="en-US" sz="3200" dirty="0" err="1">
                <a:sym typeface="Wingdings" panose="05000000000000000000" pitchFamily="2" charset="2"/>
              </a:rPr>
              <a:t>chân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ngựa</a:t>
            </a:r>
            <a:r>
              <a:rPr lang="en-US" sz="3200" dirty="0">
                <a:sym typeface="Wingdings" panose="05000000000000000000" pitchFamily="2" charset="2"/>
              </a:rPr>
              <a:t>  </a:t>
            </a:r>
            <a:r>
              <a:rPr lang="en-US" sz="3200">
                <a:sym typeface="Wingdings" panose="05000000000000000000" pitchFamily="2" charset="2"/>
              </a:rPr>
              <a:t>? chú </a:t>
            </a:r>
            <a:r>
              <a:rPr lang="en-US" sz="3200" dirty="0" err="1">
                <a:sym typeface="Wingdings" panose="05000000000000000000" pitchFamily="2" charset="2"/>
              </a:rPr>
              <a:t>ngựa</a:t>
            </a:r>
            <a:endParaRPr lang="en-US" sz="3200" dirty="0">
              <a:sym typeface="Wingdings" panose="05000000000000000000" pitchFamily="2" charset="2"/>
            </a:endParaRPr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20 </a:t>
            </a:r>
            <a:r>
              <a:rPr lang="en-US" sz="3200" dirty="0" err="1">
                <a:sym typeface="Wingdings" panose="05000000000000000000" pitchFamily="2" charset="2"/>
              </a:rPr>
              <a:t>chân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ngựa</a:t>
            </a:r>
            <a:r>
              <a:rPr lang="en-US" sz="3200" dirty="0">
                <a:sym typeface="Wingdings" panose="05000000000000000000" pitchFamily="2" charset="2"/>
              </a:rPr>
              <a:t> chia </a:t>
            </a:r>
            <a:r>
              <a:rPr lang="en-US" sz="3200" dirty="0" err="1">
                <a:sym typeface="Wingdings" panose="05000000000000000000" pitchFamily="2" charset="2"/>
              </a:rPr>
              <a:t>thành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các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nhóm</a:t>
            </a:r>
            <a:r>
              <a:rPr lang="en-US" sz="3200" dirty="0">
                <a:sym typeface="Wingdings" panose="05000000000000000000" pitchFamily="2" charset="2"/>
              </a:rPr>
              <a:t>, </a:t>
            </a:r>
            <a:r>
              <a:rPr lang="en-US" sz="3200" dirty="0" err="1">
                <a:sym typeface="Wingdings" panose="05000000000000000000" pitchFamily="2" charset="2"/>
              </a:rPr>
              <a:t>mỗi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nhóm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mấy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chân</a:t>
            </a:r>
            <a:r>
              <a:rPr lang="en-US" sz="3200" dirty="0">
                <a:sym typeface="Wingdings" panose="05000000000000000000" pitchFamily="2" charset="2"/>
              </a:rPr>
              <a:t>?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125691" y="131301"/>
            <a:ext cx="3719945" cy="824663"/>
          </a:xfrm>
          <a:custGeom>
            <a:avLst/>
            <a:gdLst>
              <a:gd name="connsiteX0" fmla="*/ 0 w 3719945"/>
              <a:gd name="connsiteY0" fmla="*/ 0 h 824663"/>
              <a:gd name="connsiteX1" fmla="*/ 605820 w 3719945"/>
              <a:gd name="connsiteY1" fmla="*/ 0 h 824663"/>
              <a:gd name="connsiteX2" fmla="*/ 1211639 w 3719945"/>
              <a:gd name="connsiteY2" fmla="*/ 0 h 824663"/>
              <a:gd name="connsiteX3" fmla="*/ 1817459 w 3719945"/>
              <a:gd name="connsiteY3" fmla="*/ 0 h 824663"/>
              <a:gd name="connsiteX4" fmla="*/ 2348880 w 3719945"/>
              <a:gd name="connsiteY4" fmla="*/ 0 h 824663"/>
              <a:gd name="connsiteX5" fmla="*/ 2917500 w 3719945"/>
              <a:gd name="connsiteY5" fmla="*/ 0 h 824663"/>
              <a:gd name="connsiteX6" fmla="*/ 3719945 w 3719945"/>
              <a:gd name="connsiteY6" fmla="*/ 0 h 824663"/>
              <a:gd name="connsiteX7" fmla="*/ 3719945 w 3719945"/>
              <a:gd name="connsiteY7" fmla="*/ 428825 h 824663"/>
              <a:gd name="connsiteX8" fmla="*/ 3719945 w 3719945"/>
              <a:gd name="connsiteY8" fmla="*/ 824663 h 824663"/>
              <a:gd name="connsiteX9" fmla="*/ 3188524 w 3719945"/>
              <a:gd name="connsiteY9" fmla="*/ 824663 h 824663"/>
              <a:gd name="connsiteX10" fmla="*/ 2731502 w 3719945"/>
              <a:gd name="connsiteY10" fmla="*/ 824663 h 824663"/>
              <a:gd name="connsiteX11" fmla="*/ 2200082 w 3719945"/>
              <a:gd name="connsiteY11" fmla="*/ 824663 h 824663"/>
              <a:gd name="connsiteX12" fmla="*/ 1668661 w 3719945"/>
              <a:gd name="connsiteY12" fmla="*/ 824663 h 824663"/>
              <a:gd name="connsiteX13" fmla="*/ 1174440 w 3719945"/>
              <a:gd name="connsiteY13" fmla="*/ 824663 h 824663"/>
              <a:gd name="connsiteX14" fmla="*/ 605820 w 3719945"/>
              <a:gd name="connsiteY14" fmla="*/ 824663 h 824663"/>
              <a:gd name="connsiteX15" fmla="*/ 0 w 3719945"/>
              <a:gd name="connsiteY15" fmla="*/ 824663 h 824663"/>
              <a:gd name="connsiteX16" fmla="*/ 0 w 3719945"/>
              <a:gd name="connsiteY16" fmla="*/ 420578 h 824663"/>
              <a:gd name="connsiteX17" fmla="*/ 0 w 3719945"/>
              <a:gd name="connsiteY17" fmla="*/ 0 h 8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19945" h="824663" fill="none" extrusionOk="0">
                <a:moveTo>
                  <a:pt x="0" y="0"/>
                </a:moveTo>
                <a:cubicBezTo>
                  <a:pt x="275790" y="-19948"/>
                  <a:pt x="394243" y="5087"/>
                  <a:pt x="605820" y="0"/>
                </a:cubicBezTo>
                <a:cubicBezTo>
                  <a:pt x="817397" y="-5087"/>
                  <a:pt x="999364" y="36639"/>
                  <a:pt x="1211639" y="0"/>
                </a:cubicBezTo>
                <a:cubicBezTo>
                  <a:pt x="1423914" y="-36639"/>
                  <a:pt x="1539265" y="45492"/>
                  <a:pt x="1817459" y="0"/>
                </a:cubicBezTo>
                <a:cubicBezTo>
                  <a:pt x="2095653" y="-45492"/>
                  <a:pt x="2177742" y="15451"/>
                  <a:pt x="2348880" y="0"/>
                </a:cubicBezTo>
                <a:cubicBezTo>
                  <a:pt x="2520018" y="-15451"/>
                  <a:pt x="2774457" y="16894"/>
                  <a:pt x="2917500" y="0"/>
                </a:cubicBezTo>
                <a:cubicBezTo>
                  <a:pt x="3060543" y="-16894"/>
                  <a:pt x="3381782" y="74692"/>
                  <a:pt x="3719945" y="0"/>
                </a:cubicBezTo>
                <a:cubicBezTo>
                  <a:pt x="3721343" y="145077"/>
                  <a:pt x="3689548" y="316696"/>
                  <a:pt x="3719945" y="428825"/>
                </a:cubicBezTo>
                <a:cubicBezTo>
                  <a:pt x="3750342" y="540955"/>
                  <a:pt x="3708983" y="700982"/>
                  <a:pt x="3719945" y="824663"/>
                </a:cubicBezTo>
                <a:cubicBezTo>
                  <a:pt x="3606817" y="836347"/>
                  <a:pt x="3420922" y="785746"/>
                  <a:pt x="3188524" y="824663"/>
                </a:cubicBezTo>
                <a:cubicBezTo>
                  <a:pt x="2956126" y="863580"/>
                  <a:pt x="2943685" y="792844"/>
                  <a:pt x="2731502" y="824663"/>
                </a:cubicBezTo>
                <a:cubicBezTo>
                  <a:pt x="2519319" y="856482"/>
                  <a:pt x="2404625" y="812488"/>
                  <a:pt x="2200082" y="824663"/>
                </a:cubicBezTo>
                <a:cubicBezTo>
                  <a:pt x="1995539" y="836838"/>
                  <a:pt x="1783172" y="790742"/>
                  <a:pt x="1668661" y="824663"/>
                </a:cubicBezTo>
                <a:cubicBezTo>
                  <a:pt x="1554150" y="858584"/>
                  <a:pt x="1310357" y="795115"/>
                  <a:pt x="1174440" y="824663"/>
                </a:cubicBezTo>
                <a:cubicBezTo>
                  <a:pt x="1038523" y="854211"/>
                  <a:pt x="769359" y="821959"/>
                  <a:pt x="605820" y="824663"/>
                </a:cubicBezTo>
                <a:cubicBezTo>
                  <a:pt x="442281" y="827367"/>
                  <a:pt x="156341" y="754456"/>
                  <a:pt x="0" y="824663"/>
                </a:cubicBezTo>
                <a:cubicBezTo>
                  <a:pt x="-4972" y="628600"/>
                  <a:pt x="44607" y="583243"/>
                  <a:pt x="0" y="420578"/>
                </a:cubicBezTo>
                <a:cubicBezTo>
                  <a:pt x="-44607" y="257913"/>
                  <a:pt x="31680" y="182969"/>
                  <a:pt x="0" y="0"/>
                </a:cubicBezTo>
                <a:close/>
              </a:path>
              <a:path w="3719945" h="824663" stroke="0" extrusionOk="0">
                <a:moveTo>
                  <a:pt x="0" y="0"/>
                </a:moveTo>
                <a:cubicBezTo>
                  <a:pt x="192679" y="-33596"/>
                  <a:pt x="290469" y="26483"/>
                  <a:pt x="419822" y="0"/>
                </a:cubicBezTo>
                <a:cubicBezTo>
                  <a:pt x="549175" y="-26483"/>
                  <a:pt x="827958" y="51095"/>
                  <a:pt x="1025642" y="0"/>
                </a:cubicBezTo>
                <a:cubicBezTo>
                  <a:pt x="1223326" y="-51095"/>
                  <a:pt x="1393221" y="63673"/>
                  <a:pt x="1594262" y="0"/>
                </a:cubicBezTo>
                <a:cubicBezTo>
                  <a:pt x="1795303" y="-63673"/>
                  <a:pt x="1869517" y="45585"/>
                  <a:pt x="2051284" y="0"/>
                </a:cubicBezTo>
                <a:cubicBezTo>
                  <a:pt x="2233051" y="-45585"/>
                  <a:pt x="2293762" y="39414"/>
                  <a:pt x="2508306" y="0"/>
                </a:cubicBezTo>
                <a:cubicBezTo>
                  <a:pt x="2722850" y="-39414"/>
                  <a:pt x="2874794" y="1991"/>
                  <a:pt x="3002527" y="0"/>
                </a:cubicBezTo>
                <a:cubicBezTo>
                  <a:pt x="3130260" y="-1991"/>
                  <a:pt x="3379727" y="42094"/>
                  <a:pt x="3719945" y="0"/>
                </a:cubicBezTo>
                <a:cubicBezTo>
                  <a:pt x="3724288" y="138193"/>
                  <a:pt x="3709084" y="316041"/>
                  <a:pt x="3719945" y="395838"/>
                </a:cubicBezTo>
                <a:cubicBezTo>
                  <a:pt x="3730806" y="475635"/>
                  <a:pt x="3699029" y="634804"/>
                  <a:pt x="3719945" y="824663"/>
                </a:cubicBezTo>
                <a:cubicBezTo>
                  <a:pt x="3541513" y="883333"/>
                  <a:pt x="3324822" y="824560"/>
                  <a:pt x="3114125" y="824663"/>
                </a:cubicBezTo>
                <a:cubicBezTo>
                  <a:pt x="2903428" y="824766"/>
                  <a:pt x="2787830" y="784292"/>
                  <a:pt x="2619904" y="824663"/>
                </a:cubicBezTo>
                <a:cubicBezTo>
                  <a:pt x="2451978" y="865034"/>
                  <a:pt x="2237768" y="763838"/>
                  <a:pt x="2051284" y="824663"/>
                </a:cubicBezTo>
                <a:cubicBezTo>
                  <a:pt x="1864800" y="885488"/>
                  <a:pt x="1610262" y="758474"/>
                  <a:pt x="1482664" y="824663"/>
                </a:cubicBezTo>
                <a:cubicBezTo>
                  <a:pt x="1355066" y="890852"/>
                  <a:pt x="1142216" y="787759"/>
                  <a:pt x="951243" y="824663"/>
                </a:cubicBezTo>
                <a:cubicBezTo>
                  <a:pt x="760270" y="861567"/>
                  <a:pt x="700671" y="823232"/>
                  <a:pt x="457022" y="824663"/>
                </a:cubicBezTo>
                <a:cubicBezTo>
                  <a:pt x="213373" y="826094"/>
                  <a:pt x="114005" y="773891"/>
                  <a:pt x="0" y="824663"/>
                </a:cubicBezTo>
                <a:cubicBezTo>
                  <a:pt x="-38330" y="721597"/>
                  <a:pt x="28720" y="552415"/>
                  <a:pt x="0" y="420578"/>
                </a:cubicBezTo>
                <a:cubicBezTo>
                  <a:pt x="-28720" y="288742"/>
                  <a:pt x="1208" y="115564"/>
                  <a:pt x="0" y="0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Thảo</a:t>
            </a:r>
            <a:r>
              <a:rPr lang="en-US" sz="5400" dirty="0">
                <a:solidFill>
                  <a:srgbClr val="7030A0"/>
                </a:solidFill>
                <a:latin typeface="#9Slide05 Phobia" panose="02000506000000020003" pitchFamily="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luận</a:t>
            </a:r>
            <a:r>
              <a:rPr lang="en-US" sz="5400" dirty="0">
                <a:solidFill>
                  <a:srgbClr val="7030A0"/>
                </a:solidFill>
                <a:latin typeface="#9Slide05 Phobia" panose="02000506000000020003" pitchFamily="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nhóm</a:t>
            </a:r>
            <a:r>
              <a:rPr lang="en-US" sz="5400" dirty="0">
                <a:solidFill>
                  <a:srgbClr val="7030A0"/>
                </a:solidFill>
                <a:latin typeface="#9Slide05 Phobia" panose="02000506000000020003" pitchFamily="2" charset="0"/>
              </a:rPr>
              <a:t> 4</a:t>
            </a:r>
            <a:endParaRPr lang="en-US" sz="5400" dirty="0">
              <a:solidFill>
                <a:srgbClr val="7030A0"/>
              </a:solidFill>
              <a:latin typeface="#9Slide05 Phobia" panose="02000506000000020003" pitchFamily="2" charset="0"/>
            </a:endParaRPr>
          </a:p>
        </p:txBody>
      </p:sp>
      <p:sp>
        <p:nvSpPr>
          <p:cNvPr id="7" name="Arrow: Right 6"/>
          <p:cNvSpPr/>
          <p:nvPr/>
        </p:nvSpPr>
        <p:spPr>
          <a:xfrm>
            <a:off x="5991901" y="1806590"/>
            <a:ext cx="747471" cy="436419"/>
          </a:xfrm>
          <a:prstGeom prst="rightArrow">
            <a:avLst/>
          </a:pr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7151354" y="1525485"/>
            <a:ext cx="3590058" cy="745666"/>
          </a:xfrm>
          <a:custGeom>
            <a:avLst/>
            <a:gdLst>
              <a:gd name="connsiteX0" fmla="*/ 0 w 3590058"/>
              <a:gd name="connsiteY0" fmla="*/ 124280 h 745666"/>
              <a:gd name="connsiteX1" fmla="*/ 124280 w 3590058"/>
              <a:gd name="connsiteY1" fmla="*/ 0 h 745666"/>
              <a:gd name="connsiteX2" fmla="*/ 714611 w 3590058"/>
              <a:gd name="connsiteY2" fmla="*/ 0 h 745666"/>
              <a:gd name="connsiteX3" fmla="*/ 1338358 w 3590058"/>
              <a:gd name="connsiteY3" fmla="*/ 0 h 745666"/>
              <a:gd name="connsiteX4" fmla="*/ 1895274 w 3590058"/>
              <a:gd name="connsiteY4" fmla="*/ 0 h 745666"/>
              <a:gd name="connsiteX5" fmla="*/ 2485605 w 3590058"/>
              <a:gd name="connsiteY5" fmla="*/ 0 h 745666"/>
              <a:gd name="connsiteX6" fmla="*/ 2975692 w 3590058"/>
              <a:gd name="connsiteY6" fmla="*/ 0 h 745666"/>
              <a:gd name="connsiteX7" fmla="*/ 3465778 w 3590058"/>
              <a:gd name="connsiteY7" fmla="*/ 0 h 745666"/>
              <a:gd name="connsiteX8" fmla="*/ 3590058 w 3590058"/>
              <a:gd name="connsiteY8" fmla="*/ 124280 h 745666"/>
              <a:gd name="connsiteX9" fmla="*/ 3590058 w 3590058"/>
              <a:gd name="connsiteY9" fmla="*/ 621386 h 745666"/>
              <a:gd name="connsiteX10" fmla="*/ 3465778 w 3590058"/>
              <a:gd name="connsiteY10" fmla="*/ 745666 h 745666"/>
              <a:gd name="connsiteX11" fmla="*/ 2908862 w 3590058"/>
              <a:gd name="connsiteY11" fmla="*/ 745666 h 745666"/>
              <a:gd name="connsiteX12" fmla="*/ 2418775 w 3590058"/>
              <a:gd name="connsiteY12" fmla="*/ 745666 h 745666"/>
              <a:gd name="connsiteX13" fmla="*/ 1828444 w 3590058"/>
              <a:gd name="connsiteY13" fmla="*/ 745666 h 745666"/>
              <a:gd name="connsiteX14" fmla="*/ 1238113 w 3590058"/>
              <a:gd name="connsiteY14" fmla="*/ 745666 h 745666"/>
              <a:gd name="connsiteX15" fmla="*/ 647781 w 3590058"/>
              <a:gd name="connsiteY15" fmla="*/ 745666 h 745666"/>
              <a:gd name="connsiteX16" fmla="*/ 124280 w 3590058"/>
              <a:gd name="connsiteY16" fmla="*/ 745666 h 745666"/>
              <a:gd name="connsiteX17" fmla="*/ 0 w 3590058"/>
              <a:gd name="connsiteY17" fmla="*/ 621386 h 745666"/>
              <a:gd name="connsiteX18" fmla="*/ 0 w 3590058"/>
              <a:gd name="connsiteY18" fmla="*/ 124280 h 74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0058" h="745666" fill="none" extrusionOk="0">
                <a:moveTo>
                  <a:pt x="0" y="124280"/>
                </a:moveTo>
                <a:cubicBezTo>
                  <a:pt x="-176" y="69487"/>
                  <a:pt x="55516" y="-4426"/>
                  <a:pt x="124280" y="0"/>
                </a:cubicBezTo>
                <a:cubicBezTo>
                  <a:pt x="338173" y="-10690"/>
                  <a:pt x="461528" y="59930"/>
                  <a:pt x="714611" y="0"/>
                </a:cubicBezTo>
                <a:cubicBezTo>
                  <a:pt x="967694" y="-59930"/>
                  <a:pt x="1205844" y="72296"/>
                  <a:pt x="1338358" y="0"/>
                </a:cubicBezTo>
                <a:cubicBezTo>
                  <a:pt x="1470872" y="-72296"/>
                  <a:pt x="1767370" y="49025"/>
                  <a:pt x="1895274" y="0"/>
                </a:cubicBezTo>
                <a:cubicBezTo>
                  <a:pt x="2023178" y="-49025"/>
                  <a:pt x="2250367" y="19701"/>
                  <a:pt x="2485605" y="0"/>
                </a:cubicBezTo>
                <a:cubicBezTo>
                  <a:pt x="2720843" y="-19701"/>
                  <a:pt x="2811465" y="4174"/>
                  <a:pt x="2975692" y="0"/>
                </a:cubicBezTo>
                <a:cubicBezTo>
                  <a:pt x="3139919" y="-4174"/>
                  <a:pt x="3307180" y="1597"/>
                  <a:pt x="3465778" y="0"/>
                </a:cubicBezTo>
                <a:cubicBezTo>
                  <a:pt x="3541300" y="-5120"/>
                  <a:pt x="3591425" y="53310"/>
                  <a:pt x="3590058" y="124280"/>
                </a:cubicBezTo>
                <a:cubicBezTo>
                  <a:pt x="3637933" y="363441"/>
                  <a:pt x="3587271" y="515833"/>
                  <a:pt x="3590058" y="621386"/>
                </a:cubicBezTo>
                <a:cubicBezTo>
                  <a:pt x="3589853" y="686105"/>
                  <a:pt x="3547332" y="748788"/>
                  <a:pt x="3465778" y="745666"/>
                </a:cubicBezTo>
                <a:cubicBezTo>
                  <a:pt x="3281078" y="775223"/>
                  <a:pt x="3113499" y="742193"/>
                  <a:pt x="2908862" y="745666"/>
                </a:cubicBezTo>
                <a:cubicBezTo>
                  <a:pt x="2704225" y="749139"/>
                  <a:pt x="2536860" y="734317"/>
                  <a:pt x="2418775" y="745666"/>
                </a:cubicBezTo>
                <a:cubicBezTo>
                  <a:pt x="2300690" y="757015"/>
                  <a:pt x="1979475" y="706151"/>
                  <a:pt x="1828444" y="745666"/>
                </a:cubicBezTo>
                <a:cubicBezTo>
                  <a:pt x="1677413" y="785181"/>
                  <a:pt x="1368016" y="715495"/>
                  <a:pt x="1238113" y="745666"/>
                </a:cubicBezTo>
                <a:cubicBezTo>
                  <a:pt x="1108210" y="775837"/>
                  <a:pt x="923107" y="706724"/>
                  <a:pt x="647781" y="745666"/>
                </a:cubicBezTo>
                <a:cubicBezTo>
                  <a:pt x="372455" y="784608"/>
                  <a:pt x="360033" y="706103"/>
                  <a:pt x="124280" y="745666"/>
                </a:cubicBezTo>
                <a:cubicBezTo>
                  <a:pt x="45200" y="749690"/>
                  <a:pt x="4748" y="702971"/>
                  <a:pt x="0" y="621386"/>
                </a:cubicBezTo>
                <a:cubicBezTo>
                  <a:pt x="-18776" y="435968"/>
                  <a:pt x="10554" y="328191"/>
                  <a:pt x="0" y="124280"/>
                </a:cubicBezTo>
                <a:close/>
              </a:path>
              <a:path w="3590058" h="745666" stroke="0" extrusionOk="0">
                <a:moveTo>
                  <a:pt x="0" y="124280"/>
                </a:moveTo>
                <a:cubicBezTo>
                  <a:pt x="4400" y="51055"/>
                  <a:pt x="45722" y="2204"/>
                  <a:pt x="124280" y="0"/>
                </a:cubicBezTo>
                <a:cubicBezTo>
                  <a:pt x="332989" y="-33197"/>
                  <a:pt x="585863" y="37487"/>
                  <a:pt x="748026" y="0"/>
                </a:cubicBezTo>
                <a:cubicBezTo>
                  <a:pt x="910189" y="-37487"/>
                  <a:pt x="1082039" y="54772"/>
                  <a:pt x="1204698" y="0"/>
                </a:cubicBezTo>
                <a:cubicBezTo>
                  <a:pt x="1327357" y="-54772"/>
                  <a:pt x="1529596" y="8742"/>
                  <a:pt x="1661369" y="0"/>
                </a:cubicBezTo>
                <a:cubicBezTo>
                  <a:pt x="1793142" y="-8742"/>
                  <a:pt x="2084953" y="44392"/>
                  <a:pt x="2218285" y="0"/>
                </a:cubicBezTo>
                <a:cubicBezTo>
                  <a:pt x="2351617" y="-44392"/>
                  <a:pt x="2530062" y="57335"/>
                  <a:pt x="2775202" y="0"/>
                </a:cubicBezTo>
                <a:cubicBezTo>
                  <a:pt x="3020342" y="-57335"/>
                  <a:pt x="3259529" y="22101"/>
                  <a:pt x="3465778" y="0"/>
                </a:cubicBezTo>
                <a:cubicBezTo>
                  <a:pt x="3534707" y="-17976"/>
                  <a:pt x="3576797" y="68872"/>
                  <a:pt x="3590058" y="124280"/>
                </a:cubicBezTo>
                <a:cubicBezTo>
                  <a:pt x="3610536" y="342441"/>
                  <a:pt x="3564407" y="463807"/>
                  <a:pt x="3590058" y="621386"/>
                </a:cubicBezTo>
                <a:cubicBezTo>
                  <a:pt x="3593504" y="676938"/>
                  <a:pt x="3537272" y="732920"/>
                  <a:pt x="3465778" y="745666"/>
                </a:cubicBezTo>
                <a:cubicBezTo>
                  <a:pt x="3336142" y="756994"/>
                  <a:pt x="3187856" y="715116"/>
                  <a:pt x="3009107" y="745666"/>
                </a:cubicBezTo>
                <a:cubicBezTo>
                  <a:pt x="2830358" y="776216"/>
                  <a:pt x="2649208" y="719990"/>
                  <a:pt x="2485605" y="745666"/>
                </a:cubicBezTo>
                <a:cubicBezTo>
                  <a:pt x="2322002" y="771342"/>
                  <a:pt x="2052167" y="725336"/>
                  <a:pt x="1895274" y="745666"/>
                </a:cubicBezTo>
                <a:cubicBezTo>
                  <a:pt x="1738381" y="765996"/>
                  <a:pt x="1527779" y="687609"/>
                  <a:pt x="1304943" y="745666"/>
                </a:cubicBezTo>
                <a:cubicBezTo>
                  <a:pt x="1082107" y="803723"/>
                  <a:pt x="1047279" y="729436"/>
                  <a:pt x="814856" y="745666"/>
                </a:cubicBezTo>
                <a:cubicBezTo>
                  <a:pt x="582433" y="761896"/>
                  <a:pt x="412457" y="696420"/>
                  <a:pt x="124280" y="745666"/>
                </a:cubicBezTo>
                <a:cubicBezTo>
                  <a:pt x="55577" y="742969"/>
                  <a:pt x="1920" y="688046"/>
                  <a:pt x="0" y="621386"/>
                </a:cubicBezTo>
                <a:cubicBezTo>
                  <a:pt x="-43285" y="393382"/>
                  <a:pt x="10958" y="294556"/>
                  <a:pt x="0" y="124280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4 </a:t>
            </a:r>
            <a:r>
              <a:rPr lang="en-US" sz="3200" dirty="0" err="1"/>
              <a:t>chân</a:t>
            </a:r>
            <a:r>
              <a:rPr lang="en-US" sz="3200" dirty="0"/>
              <a:t>.</a:t>
            </a:r>
            <a:endParaRPr lang="en-US" sz="32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346365" y="3429001"/>
            <a:ext cx="5233554" cy="1787236"/>
          </a:xfrm>
          <a:custGeom>
            <a:avLst/>
            <a:gdLst>
              <a:gd name="connsiteX0" fmla="*/ 0 w 5233554"/>
              <a:gd name="connsiteY0" fmla="*/ 297879 h 1787236"/>
              <a:gd name="connsiteX1" fmla="*/ 297879 w 5233554"/>
              <a:gd name="connsiteY1" fmla="*/ 0 h 1787236"/>
              <a:gd name="connsiteX2" fmla="*/ 877604 w 5233554"/>
              <a:gd name="connsiteY2" fmla="*/ 0 h 1787236"/>
              <a:gd name="connsiteX3" fmla="*/ 1503706 w 5233554"/>
              <a:gd name="connsiteY3" fmla="*/ 0 h 1787236"/>
              <a:gd name="connsiteX4" fmla="*/ 2129808 w 5233554"/>
              <a:gd name="connsiteY4" fmla="*/ 0 h 1787236"/>
              <a:gd name="connsiteX5" fmla="*/ 2663155 w 5233554"/>
              <a:gd name="connsiteY5" fmla="*/ 0 h 1787236"/>
              <a:gd name="connsiteX6" fmla="*/ 3150124 w 5233554"/>
              <a:gd name="connsiteY6" fmla="*/ 0 h 1787236"/>
              <a:gd name="connsiteX7" fmla="*/ 3822604 w 5233554"/>
              <a:gd name="connsiteY7" fmla="*/ 0 h 1787236"/>
              <a:gd name="connsiteX8" fmla="*/ 4309573 w 5233554"/>
              <a:gd name="connsiteY8" fmla="*/ 0 h 1787236"/>
              <a:gd name="connsiteX9" fmla="*/ 4935675 w 5233554"/>
              <a:gd name="connsiteY9" fmla="*/ 0 h 1787236"/>
              <a:gd name="connsiteX10" fmla="*/ 5233554 w 5233554"/>
              <a:gd name="connsiteY10" fmla="*/ 297879 h 1787236"/>
              <a:gd name="connsiteX11" fmla="*/ 5233554 w 5233554"/>
              <a:gd name="connsiteY11" fmla="*/ 857874 h 1787236"/>
              <a:gd name="connsiteX12" fmla="*/ 5233554 w 5233554"/>
              <a:gd name="connsiteY12" fmla="*/ 1489357 h 1787236"/>
              <a:gd name="connsiteX13" fmla="*/ 4935675 w 5233554"/>
              <a:gd name="connsiteY13" fmla="*/ 1787236 h 1787236"/>
              <a:gd name="connsiteX14" fmla="*/ 4402328 w 5233554"/>
              <a:gd name="connsiteY14" fmla="*/ 1787236 h 1787236"/>
              <a:gd name="connsiteX15" fmla="*/ 3776226 w 5233554"/>
              <a:gd name="connsiteY15" fmla="*/ 1787236 h 1787236"/>
              <a:gd name="connsiteX16" fmla="*/ 3196502 w 5233554"/>
              <a:gd name="connsiteY16" fmla="*/ 1787236 h 1787236"/>
              <a:gd name="connsiteX17" fmla="*/ 2524021 w 5233554"/>
              <a:gd name="connsiteY17" fmla="*/ 1787236 h 1787236"/>
              <a:gd name="connsiteX18" fmla="*/ 2083430 w 5233554"/>
              <a:gd name="connsiteY18" fmla="*/ 1787236 h 1787236"/>
              <a:gd name="connsiteX19" fmla="*/ 1410950 w 5233554"/>
              <a:gd name="connsiteY19" fmla="*/ 1787236 h 1787236"/>
              <a:gd name="connsiteX20" fmla="*/ 831226 w 5233554"/>
              <a:gd name="connsiteY20" fmla="*/ 1787236 h 1787236"/>
              <a:gd name="connsiteX21" fmla="*/ 297879 w 5233554"/>
              <a:gd name="connsiteY21" fmla="*/ 1787236 h 1787236"/>
              <a:gd name="connsiteX22" fmla="*/ 0 w 5233554"/>
              <a:gd name="connsiteY22" fmla="*/ 1489357 h 1787236"/>
              <a:gd name="connsiteX23" fmla="*/ 0 w 5233554"/>
              <a:gd name="connsiteY23" fmla="*/ 869788 h 1787236"/>
              <a:gd name="connsiteX24" fmla="*/ 0 w 5233554"/>
              <a:gd name="connsiteY24" fmla="*/ 297879 h 178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33554" h="1787236" fill="none" extrusionOk="0">
                <a:moveTo>
                  <a:pt x="0" y="297879"/>
                </a:moveTo>
                <a:cubicBezTo>
                  <a:pt x="-37879" y="141531"/>
                  <a:pt x="145220" y="2794"/>
                  <a:pt x="297879" y="0"/>
                </a:cubicBezTo>
                <a:cubicBezTo>
                  <a:pt x="560362" y="-36369"/>
                  <a:pt x="677196" y="43820"/>
                  <a:pt x="877604" y="0"/>
                </a:cubicBezTo>
                <a:cubicBezTo>
                  <a:pt x="1078013" y="-43820"/>
                  <a:pt x="1344004" y="7198"/>
                  <a:pt x="1503706" y="0"/>
                </a:cubicBezTo>
                <a:cubicBezTo>
                  <a:pt x="1663408" y="-7198"/>
                  <a:pt x="1919499" y="18516"/>
                  <a:pt x="2129808" y="0"/>
                </a:cubicBezTo>
                <a:cubicBezTo>
                  <a:pt x="2340117" y="-18516"/>
                  <a:pt x="2457995" y="8888"/>
                  <a:pt x="2663155" y="0"/>
                </a:cubicBezTo>
                <a:cubicBezTo>
                  <a:pt x="2868315" y="-8888"/>
                  <a:pt x="2951489" y="4864"/>
                  <a:pt x="3150124" y="0"/>
                </a:cubicBezTo>
                <a:cubicBezTo>
                  <a:pt x="3348759" y="-4864"/>
                  <a:pt x="3590288" y="61921"/>
                  <a:pt x="3822604" y="0"/>
                </a:cubicBezTo>
                <a:cubicBezTo>
                  <a:pt x="4054920" y="-61921"/>
                  <a:pt x="4180688" y="27950"/>
                  <a:pt x="4309573" y="0"/>
                </a:cubicBezTo>
                <a:cubicBezTo>
                  <a:pt x="4438458" y="-27950"/>
                  <a:pt x="4791215" y="35691"/>
                  <a:pt x="4935675" y="0"/>
                </a:cubicBezTo>
                <a:cubicBezTo>
                  <a:pt x="5091994" y="-1742"/>
                  <a:pt x="5233184" y="86041"/>
                  <a:pt x="5233554" y="297879"/>
                </a:cubicBezTo>
                <a:cubicBezTo>
                  <a:pt x="5268922" y="444959"/>
                  <a:pt x="5212659" y="650636"/>
                  <a:pt x="5233554" y="857874"/>
                </a:cubicBezTo>
                <a:cubicBezTo>
                  <a:pt x="5254449" y="1065112"/>
                  <a:pt x="5192442" y="1309250"/>
                  <a:pt x="5233554" y="1489357"/>
                </a:cubicBezTo>
                <a:cubicBezTo>
                  <a:pt x="5223207" y="1619668"/>
                  <a:pt x="5121974" y="1819127"/>
                  <a:pt x="4935675" y="1787236"/>
                </a:cubicBezTo>
                <a:cubicBezTo>
                  <a:pt x="4703877" y="1815114"/>
                  <a:pt x="4655350" y="1728792"/>
                  <a:pt x="4402328" y="1787236"/>
                </a:cubicBezTo>
                <a:cubicBezTo>
                  <a:pt x="4149306" y="1845680"/>
                  <a:pt x="4034719" y="1738099"/>
                  <a:pt x="3776226" y="1787236"/>
                </a:cubicBezTo>
                <a:cubicBezTo>
                  <a:pt x="3517733" y="1836373"/>
                  <a:pt x="3461249" y="1779595"/>
                  <a:pt x="3196502" y="1787236"/>
                </a:cubicBezTo>
                <a:cubicBezTo>
                  <a:pt x="2931755" y="1794877"/>
                  <a:pt x="2702538" y="1721654"/>
                  <a:pt x="2524021" y="1787236"/>
                </a:cubicBezTo>
                <a:cubicBezTo>
                  <a:pt x="2345504" y="1852818"/>
                  <a:pt x="2181273" y="1750107"/>
                  <a:pt x="2083430" y="1787236"/>
                </a:cubicBezTo>
                <a:cubicBezTo>
                  <a:pt x="1985587" y="1824365"/>
                  <a:pt x="1734623" y="1770356"/>
                  <a:pt x="1410950" y="1787236"/>
                </a:cubicBezTo>
                <a:cubicBezTo>
                  <a:pt x="1087277" y="1804116"/>
                  <a:pt x="1078037" y="1759604"/>
                  <a:pt x="831226" y="1787236"/>
                </a:cubicBezTo>
                <a:cubicBezTo>
                  <a:pt x="584415" y="1814868"/>
                  <a:pt x="405937" y="1740542"/>
                  <a:pt x="297879" y="1787236"/>
                </a:cubicBezTo>
                <a:cubicBezTo>
                  <a:pt x="147277" y="1744625"/>
                  <a:pt x="14690" y="1698645"/>
                  <a:pt x="0" y="1489357"/>
                </a:cubicBezTo>
                <a:cubicBezTo>
                  <a:pt x="-69273" y="1358213"/>
                  <a:pt x="71821" y="1122019"/>
                  <a:pt x="0" y="869788"/>
                </a:cubicBezTo>
                <a:cubicBezTo>
                  <a:pt x="-71821" y="617557"/>
                  <a:pt x="36300" y="550700"/>
                  <a:pt x="0" y="297879"/>
                </a:cubicBezTo>
                <a:close/>
              </a:path>
              <a:path w="5233554" h="1787236" stroke="0" extrusionOk="0">
                <a:moveTo>
                  <a:pt x="0" y="297879"/>
                </a:moveTo>
                <a:cubicBezTo>
                  <a:pt x="19789" y="112734"/>
                  <a:pt x="103094" y="6724"/>
                  <a:pt x="297879" y="0"/>
                </a:cubicBezTo>
                <a:cubicBezTo>
                  <a:pt x="454208" y="-43405"/>
                  <a:pt x="695069" y="47898"/>
                  <a:pt x="970359" y="0"/>
                </a:cubicBezTo>
                <a:cubicBezTo>
                  <a:pt x="1245649" y="-47898"/>
                  <a:pt x="1226300" y="30049"/>
                  <a:pt x="1410950" y="0"/>
                </a:cubicBezTo>
                <a:cubicBezTo>
                  <a:pt x="1595600" y="-30049"/>
                  <a:pt x="1733123" y="34435"/>
                  <a:pt x="1851541" y="0"/>
                </a:cubicBezTo>
                <a:cubicBezTo>
                  <a:pt x="1969959" y="-34435"/>
                  <a:pt x="2172963" y="61227"/>
                  <a:pt x="2431265" y="0"/>
                </a:cubicBezTo>
                <a:cubicBezTo>
                  <a:pt x="2689567" y="-61227"/>
                  <a:pt x="2825794" y="36503"/>
                  <a:pt x="3010990" y="0"/>
                </a:cubicBezTo>
                <a:cubicBezTo>
                  <a:pt x="3196186" y="-36503"/>
                  <a:pt x="3358714" y="19609"/>
                  <a:pt x="3497958" y="0"/>
                </a:cubicBezTo>
                <a:cubicBezTo>
                  <a:pt x="3637202" y="-19609"/>
                  <a:pt x="3902174" y="13925"/>
                  <a:pt x="4170439" y="0"/>
                </a:cubicBezTo>
                <a:cubicBezTo>
                  <a:pt x="4438704" y="-13925"/>
                  <a:pt x="4592832" y="43906"/>
                  <a:pt x="4935675" y="0"/>
                </a:cubicBezTo>
                <a:cubicBezTo>
                  <a:pt x="5116652" y="5914"/>
                  <a:pt x="5225495" y="152321"/>
                  <a:pt x="5233554" y="297879"/>
                </a:cubicBezTo>
                <a:cubicBezTo>
                  <a:pt x="5262272" y="569243"/>
                  <a:pt x="5221593" y="707221"/>
                  <a:pt x="5233554" y="905533"/>
                </a:cubicBezTo>
                <a:cubicBezTo>
                  <a:pt x="5245515" y="1103845"/>
                  <a:pt x="5200241" y="1333686"/>
                  <a:pt x="5233554" y="1489357"/>
                </a:cubicBezTo>
                <a:cubicBezTo>
                  <a:pt x="5257247" y="1652255"/>
                  <a:pt x="5094347" y="1778624"/>
                  <a:pt x="4935675" y="1787236"/>
                </a:cubicBezTo>
                <a:cubicBezTo>
                  <a:pt x="4747082" y="1801351"/>
                  <a:pt x="4582080" y="1739869"/>
                  <a:pt x="4448706" y="1787236"/>
                </a:cubicBezTo>
                <a:cubicBezTo>
                  <a:pt x="4315332" y="1834603"/>
                  <a:pt x="4198435" y="1746789"/>
                  <a:pt x="3961738" y="1787236"/>
                </a:cubicBezTo>
                <a:cubicBezTo>
                  <a:pt x="3725041" y="1827683"/>
                  <a:pt x="3644045" y="1763369"/>
                  <a:pt x="3474769" y="1787236"/>
                </a:cubicBezTo>
                <a:cubicBezTo>
                  <a:pt x="3305493" y="1811103"/>
                  <a:pt x="3139654" y="1762838"/>
                  <a:pt x="2987801" y="1787236"/>
                </a:cubicBezTo>
                <a:cubicBezTo>
                  <a:pt x="2835948" y="1811634"/>
                  <a:pt x="2602388" y="1723322"/>
                  <a:pt x="2361698" y="1787236"/>
                </a:cubicBezTo>
                <a:cubicBezTo>
                  <a:pt x="2121008" y="1851150"/>
                  <a:pt x="2001117" y="1750710"/>
                  <a:pt x="1828352" y="1787236"/>
                </a:cubicBezTo>
                <a:cubicBezTo>
                  <a:pt x="1655587" y="1823762"/>
                  <a:pt x="1466437" y="1757990"/>
                  <a:pt x="1155871" y="1787236"/>
                </a:cubicBezTo>
                <a:cubicBezTo>
                  <a:pt x="845305" y="1816482"/>
                  <a:pt x="598108" y="1721105"/>
                  <a:pt x="297879" y="1787236"/>
                </a:cubicBezTo>
                <a:cubicBezTo>
                  <a:pt x="161072" y="1781590"/>
                  <a:pt x="7186" y="1662893"/>
                  <a:pt x="0" y="1489357"/>
                </a:cubicBezTo>
                <a:cubicBezTo>
                  <a:pt x="-38707" y="1318725"/>
                  <a:pt x="21811" y="1161309"/>
                  <a:pt x="0" y="881703"/>
                </a:cubicBezTo>
                <a:cubicBezTo>
                  <a:pt x="-21811" y="602097"/>
                  <a:pt x="64326" y="570867"/>
                  <a:pt x="0" y="297879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1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ngựa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2 </a:t>
            </a:r>
            <a:r>
              <a:rPr lang="en-US" sz="3200" dirty="0" err="1">
                <a:sym typeface="Wingdings" panose="05000000000000000000" pitchFamily="2" charset="2"/>
              </a:rPr>
              <a:t>bạn</a:t>
            </a:r>
            <a:r>
              <a:rPr lang="en-US" sz="3200" dirty="0">
                <a:sym typeface="Wingdings" panose="05000000000000000000" pitchFamily="2" charset="2"/>
              </a:rPr>
              <a:t>.</a:t>
            </a:r>
            <a:endParaRPr lang="en-US" sz="3200" dirty="0">
              <a:sym typeface="Wingdings" panose="05000000000000000000" pitchFamily="2" charset="2"/>
            </a:endParaRPr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5 </a:t>
            </a:r>
            <a:r>
              <a:rPr lang="en-US" sz="3200" dirty="0" err="1">
                <a:sym typeface="Wingdings" panose="05000000000000000000" pitchFamily="2" charset="2"/>
              </a:rPr>
              <a:t>chú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ngựa</a:t>
            </a:r>
            <a:r>
              <a:rPr lang="en-US" sz="3200" dirty="0">
                <a:sym typeface="Wingdings" panose="05000000000000000000" pitchFamily="2" charset="2"/>
              </a:rPr>
              <a:t>  ? </a:t>
            </a:r>
            <a:r>
              <a:rPr lang="en-US" sz="3200" dirty="0" err="1">
                <a:sym typeface="Wingdings" panose="05000000000000000000" pitchFamily="2" charset="2"/>
              </a:rPr>
              <a:t>bạn</a:t>
            </a:r>
            <a:r>
              <a:rPr lang="en-US" sz="3200" dirty="0">
                <a:sym typeface="Wingdings" panose="05000000000000000000" pitchFamily="2" charset="2"/>
              </a:rPr>
              <a:t>.</a:t>
            </a:r>
            <a:endParaRPr lang="en-US" sz="3200" dirty="0">
              <a:sym typeface="Wingdings" panose="05000000000000000000" pitchFamily="2" charset="2"/>
            </a:endParaRPr>
          </a:p>
          <a:p>
            <a:pPr algn="just"/>
            <a:r>
              <a:rPr lang="en-US" sz="3200" dirty="0">
                <a:sym typeface="Wingdings" panose="05000000000000000000" pitchFamily="2" charset="2"/>
              </a:rPr>
              <a:t>2 </a:t>
            </a:r>
            <a:r>
              <a:rPr lang="en-US" sz="3200" dirty="0" err="1">
                <a:sym typeface="Wingdings" panose="05000000000000000000" pitchFamily="2" charset="2"/>
              </a:rPr>
              <a:t>bạn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được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lấy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mấy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lần</a:t>
            </a:r>
            <a:r>
              <a:rPr lang="en-US" sz="3200" dirty="0">
                <a:sym typeface="Wingdings" panose="05000000000000000000" pitchFamily="2" charset="2"/>
              </a:rPr>
              <a:t>? </a:t>
            </a:r>
            <a:endParaRPr lang="en-US" sz="3200" dirty="0">
              <a:sym typeface="Wingdings" panose="05000000000000000000" pitchFamily="2" charset="2"/>
            </a:endParaRPr>
          </a:p>
        </p:txBody>
      </p:sp>
      <p:sp>
        <p:nvSpPr>
          <p:cNvPr id="10" name="Arrow: Right 9"/>
          <p:cNvSpPr/>
          <p:nvPr/>
        </p:nvSpPr>
        <p:spPr>
          <a:xfrm>
            <a:off x="6096000" y="4178573"/>
            <a:ext cx="747471" cy="436419"/>
          </a:xfrm>
          <a:prstGeom prst="rightArrow">
            <a:avLst/>
          </a:pr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7151354" y="3935715"/>
            <a:ext cx="3800664" cy="773807"/>
          </a:xfrm>
          <a:custGeom>
            <a:avLst/>
            <a:gdLst>
              <a:gd name="connsiteX0" fmla="*/ 0 w 3800664"/>
              <a:gd name="connsiteY0" fmla="*/ 128970 h 773807"/>
              <a:gd name="connsiteX1" fmla="*/ 128970 w 3800664"/>
              <a:gd name="connsiteY1" fmla="*/ 0 h 773807"/>
              <a:gd name="connsiteX2" fmla="*/ 754851 w 3800664"/>
              <a:gd name="connsiteY2" fmla="*/ 0 h 773807"/>
              <a:gd name="connsiteX3" fmla="*/ 1416160 w 3800664"/>
              <a:gd name="connsiteY3" fmla="*/ 0 h 773807"/>
              <a:gd name="connsiteX4" fmla="*/ 2006614 w 3800664"/>
              <a:gd name="connsiteY4" fmla="*/ 0 h 773807"/>
              <a:gd name="connsiteX5" fmla="*/ 2632495 w 3800664"/>
              <a:gd name="connsiteY5" fmla="*/ 0 h 773807"/>
              <a:gd name="connsiteX6" fmla="*/ 3152094 w 3800664"/>
              <a:gd name="connsiteY6" fmla="*/ 0 h 773807"/>
              <a:gd name="connsiteX7" fmla="*/ 3671694 w 3800664"/>
              <a:gd name="connsiteY7" fmla="*/ 0 h 773807"/>
              <a:gd name="connsiteX8" fmla="*/ 3800664 w 3800664"/>
              <a:gd name="connsiteY8" fmla="*/ 128970 h 773807"/>
              <a:gd name="connsiteX9" fmla="*/ 3800664 w 3800664"/>
              <a:gd name="connsiteY9" fmla="*/ 644837 h 773807"/>
              <a:gd name="connsiteX10" fmla="*/ 3671694 w 3800664"/>
              <a:gd name="connsiteY10" fmla="*/ 773807 h 773807"/>
              <a:gd name="connsiteX11" fmla="*/ 3081240 w 3800664"/>
              <a:gd name="connsiteY11" fmla="*/ 773807 h 773807"/>
              <a:gd name="connsiteX12" fmla="*/ 2561640 w 3800664"/>
              <a:gd name="connsiteY12" fmla="*/ 773807 h 773807"/>
              <a:gd name="connsiteX13" fmla="*/ 1935759 w 3800664"/>
              <a:gd name="connsiteY13" fmla="*/ 773807 h 773807"/>
              <a:gd name="connsiteX14" fmla="*/ 1309878 w 3800664"/>
              <a:gd name="connsiteY14" fmla="*/ 773807 h 773807"/>
              <a:gd name="connsiteX15" fmla="*/ 683997 w 3800664"/>
              <a:gd name="connsiteY15" fmla="*/ 773807 h 773807"/>
              <a:gd name="connsiteX16" fmla="*/ 128970 w 3800664"/>
              <a:gd name="connsiteY16" fmla="*/ 773807 h 773807"/>
              <a:gd name="connsiteX17" fmla="*/ 0 w 3800664"/>
              <a:gd name="connsiteY17" fmla="*/ 644837 h 773807"/>
              <a:gd name="connsiteX18" fmla="*/ 0 w 3800664"/>
              <a:gd name="connsiteY18" fmla="*/ 128970 h 77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0664" h="773807" fill="none" extrusionOk="0">
                <a:moveTo>
                  <a:pt x="0" y="128970"/>
                </a:moveTo>
                <a:cubicBezTo>
                  <a:pt x="-200" y="73509"/>
                  <a:pt x="57644" y="-3444"/>
                  <a:pt x="128970" y="0"/>
                </a:cubicBezTo>
                <a:cubicBezTo>
                  <a:pt x="372913" y="-43831"/>
                  <a:pt x="491302" y="20603"/>
                  <a:pt x="754851" y="0"/>
                </a:cubicBezTo>
                <a:cubicBezTo>
                  <a:pt x="1018400" y="-20603"/>
                  <a:pt x="1163650" y="37019"/>
                  <a:pt x="1416160" y="0"/>
                </a:cubicBezTo>
                <a:cubicBezTo>
                  <a:pt x="1668670" y="-37019"/>
                  <a:pt x="1812610" y="34985"/>
                  <a:pt x="2006614" y="0"/>
                </a:cubicBezTo>
                <a:cubicBezTo>
                  <a:pt x="2200618" y="-34985"/>
                  <a:pt x="2372650" y="16823"/>
                  <a:pt x="2632495" y="0"/>
                </a:cubicBezTo>
                <a:cubicBezTo>
                  <a:pt x="2892340" y="-16823"/>
                  <a:pt x="2972592" y="3275"/>
                  <a:pt x="3152094" y="0"/>
                </a:cubicBezTo>
                <a:cubicBezTo>
                  <a:pt x="3331596" y="-3275"/>
                  <a:pt x="3448348" y="24438"/>
                  <a:pt x="3671694" y="0"/>
                </a:cubicBezTo>
                <a:cubicBezTo>
                  <a:pt x="3745983" y="-2277"/>
                  <a:pt x="3810402" y="41133"/>
                  <a:pt x="3800664" y="128970"/>
                </a:cubicBezTo>
                <a:cubicBezTo>
                  <a:pt x="3830251" y="311725"/>
                  <a:pt x="3800067" y="405950"/>
                  <a:pt x="3800664" y="644837"/>
                </a:cubicBezTo>
                <a:cubicBezTo>
                  <a:pt x="3800303" y="709174"/>
                  <a:pt x="3750710" y="775690"/>
                  <a:pt x="3671694" y="773807"/>
                </a:cubicBezTo>
                <a:cubicBezTo>
                  <a:pt x="3453526" y="795416"/>
                  <a:pt x="3236555" y="746116"/>
                  <a:pt x="3081240" y="773807"/>
                </a:cubicBezTo>
                <a:cubicBezTo>
                  <a:pt x="2925925" y="801498"/>
                  <a:pt x="2667688" y="754460"/>
                  <a:pt x="2561640" y="773807"/>
                </a:cubicBezTo>
                <a:cubicBezTo>
                  <a:pt x="2455592" y="793154"/>
                  <a:pt x="2242897" y="747830"/>
                  <a:pt x="1935759" y="773807"/>
                </a:cubicBezTo>
                <a:cubicBezTo>
                  <a:pt x="1628621" y="799784"/>
                  <a:pt x="1467435" y="753071"/>
                  <a:pt x="1309878" y="773807"/>
                </a:cubicBezTo>
                <a:cubicBezTo>
                  <a:pt x="1152321" y="794543"/>
                  <a:pt x="981661" y="734840"/>
                  <a:pt x="683997" y="773807"/>
                </a:cubicBezTo>
                <a:cubicBezTo>
                  <a:pt x="386333" y="812774"/>
                  <a:pt x="284306" y="724385"/>
                  <a:pt x="128970" y="773807"/>
                </a:cubicBezTo>
                <a:cubicBezTo>
                  <a:pt x="42309" y="779755"/>
                  <a:pt x="911" y="718549"/>
                  <a:pt x="0" y="644837"/>
                </a:cubicBezTo>
                <a:cubicBezTo>
                  <a:pt x="-3392" y="438847"/>
                  <a:pt x="29147" y="355227"/>
                  <a:pt x="0" y="128970"/>
                </a:cubicBezTo>
                <a:close/>
              </a:path>
              <a:path w="3800664" h="773807" stroke="0" extrusionOk="0">
                <a:moveTo>
                  <a:pt x="0" y="128970"/>
                </a:moveTo>
                <a:cubicBezTo>
                  <a:pt x="13919" y="43231"/>
                  <a:pt x="39232" y="4112"/>
                  <a:pt x="128970" y="0"/>
                </a:cubicBezTo>
                <a:cubicBezTo>
                  <a:pt x="356674" y="-38037"/>
                  <a:pt x="532472" y="11664"/>
                  <a:pt x="790278" y="0"/>
                </a:cubicBezTo>
                <a:cubicBezTo>
                  <a:pt x="1048084" y="-11664"/>
                  <a:pt x="1078868" y="23348"/>
                  <a:pt x="1274451" y="0"/>
                </a:cubicBezTo>
                <a:cubicBezTo>
                  <a:pt x="1470034" y="-23348"/>
                  <a:pt x="1658025" y="5396"/>
                  <a:pt x="1758623" y="0"/>
                </a:cubicBezTo>
                <a:cubicBezTo>
                  <a:pt x="1859221" y="-5396"/>
                  <a:pt x="2072261" y="56429"/>
                  <a:pt x="2349077" y="0"/>
                </a:cubicBezTo>
                <a:cubicBezTo>
                  <a:pt x="2625893" y="-56429"/>
                  <a:pt x="2718922" y="12397"/>
                  <a:pt x="2939531" y="0"/>
                </a:cubicBezTo>
                <a:cubicBezTo>
                  <a:pt x="3160140" y="-12397"/>
                  <a:pt x="3386401" y="41727"/>
                  <a:pt x="3671694" y="0"/>
                </a:cubicBezTo>
                <a:cubicBezTo>
                  <a:pt x="3742965" y="-2679"/>
                  <a:pt x="3787339" y="71036"/>
                  <a:pt x="3800664" y="128970"/>
                </a:cubicBezTo>
                <a:cubicBezTo>
                  <a:pt x="3819569" y="329199"/>
                  <a:pt x="3789317" y="396200"/>
                  <a:pt x="3800664" y="644837"/>
                </a:cubicBezTo>
                <a:cubicBezTo>
                  <a:pt x="3803878" y="703860"/>
                  <a:pt x="3746395" y="758307"/>
                  <a:pt x="3671694" y="773807"/>
                </a:cubicBezTo>
                <a:cubicBezTo>
                  <a:pt x="3513070" y="796343"/>
                  <a:pt x="3303071" y="765693"/>
                  <a:pt x="3187522" y="773807"/>
                </a:cubicBezTo>
                <a:cubicBezTo>
                  <a:pt x="3071973" y="781921"/>
                  <a:pt x="2758992" y="770240"/>
                  <a:pt x="2632495" y="773807"/>
                </a:cubicBezTo>
                <a:cubicBezTo>
                  <a:pt x="2505998" y="777374"/>
                  <a:pt x="2255610" y="741064"/>
                  <a:pt x="2006614" y="773807"/>
                </a:cubicBezTo>
                <a:cubicBezTo>
                  <a:pt x="1757618" y="806550"/>
                  <a:pt x="1693142" y="749060"/>
                  <a:pt x="1380732" y="773807"/>
                </a:cubicBezTo>
                <a:cubicBezTo>
                  <a:pt x="1068322" y="798554"/>
                  <a:pt x="989118" y="723841"/>
                  <a:pt x="861133" y="773807"/>
                </a:cubicBezTo>
                <a:cubicBezTo>
                  <a:pt x="733148" y="823773"/>
                  <a:pt x="451331" y="754374"/>
                  <a:pt x="128970" y="773807"/>
                </a:cubicBezTo>
                <a:cubicBezTo>
                  <a:pt x="57434" y="761085"/>
                  <a:pt x="7538" y="708297"/>
                  <a:pt x="0" y="644837"/>
                </a:cubicBezTo>
                <a:cubicBezTo>
                  <a:pt x="-1352" y="481316"/>
                  <a:pt x="3696" y="364410"/>
                  <a:pt x="0" y="128970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2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5 </a:t>
            </a:r>
            <a:r>
              <a:rPr lang="en-US" sz="3200" dirty="0" err="1"/>
              <a:t>lần</a:t>
            </a:r>
            <a:r>
              <a:rPr lang="en-US" sz="3200" dirty="0"/>
              <a:t>.</a:t>
            </a:r>
            <a:endParaRPr lang="en-US" sz="3200" dirty="0"/>
          </a:p>
        </p:txBody>
      </p:sp>
      <p:pic>
        <p:nvPicPr>
          <p:cNvPr id="3" name="Picture 2" descr="Logo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43" y="4437294"/>
            <a:ext cx="2887998" cy="246771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79419" y="1442305"/>
            <a:ext cx="3283527" cy="1603980"/>
          </a:xfrm>
          <a:custGeom>
            <a:avLst/>
            <a:gdLst>
              <a:gd name="connsiteX0" fmla="*/ 0 w 3283527"/>
              <a:gd name="connsiteY0" fmla="*/ 0 h 1603980"/>
              <a:gd name="connsiteX1" fmla="*/ 448749 w 3283527"/>
              <a:gd name="connsiteY1" fmla="*/ 0 h 1603980"/>
              <a:gd name="connsiteX2" fmla="*/ 963168 w 3283527"/>
              <a:gd name="connsiteY2" fmla="*/ 0 h 1603980"/>
              <a:gd name="connsiteX3" fmla="*/ 1576093 w 3283527"/>
              <a:gd name="connsiteY3" fmla="*/ 0 h 1603980"/>
              <a:gd name="connsiteX4" fmla="*/ 2189018 w 3283527"/>
              <a:gd name="connsiteY4" fmla="*/ 0 h 1603980"/>
              <a:gd name="connsiteX5" fmla="*/ 2736272 w 3283527"/>
              <a:gd name="connsiteY5" fmla="*/ 0 h 1603980"/>
              <a:gd name="connsiteX6" fmla="*/ 3283527 w 3283527"/>
              <a:gd name="connsiteY6" fmla="*/ 0 h 1603980"/>
              <a:gd name="connsiteX7" fmla="*/ 3283527 w 3283527"/>
              <a:gd name="connsiteY7" fmla="*/ 518620 h 1603980"/>
              <a:gd name="connsiteX8" fmla="*/ 3283527 w 3283527"/>
              <a:gd name="connsiteY8" fmla="*/ 1053280 h 1603980"/>
              <a:gd name="connsiteX9" fmla="*/ 3283527 w 3283527"/>
              <a:gd name="connsiteY9" fmla="*/ 1603980 h 1603980"/>
              <a:gd name="connsiteX10" fmla="*/ 2736273 w 3283527"/>
              <a:gd name="connsiteY10" fmla="*/ 1603980 h 1603980"/>
              <a:gd name="connsiteX11" fmla="*/ 2254689 w 3283527"/>
              <a:gd name="connsiteY11" fmla="*/ 1603980 h 1603980"/>
              <a:gd name="connsiteX12" fmla="*/ 1707434 w 3283527"/>
              <a:gd name="connsiteY12" fmla="*/ 1603980 h 1603980"/>
              <a:gd name="connsiteX13" fmla="*/ 1160180 w 3283527"/>
              <a:gd name="connsiteY13" fmla="*/ 1603980 h 1603980"/>
              <a:gd name="connsiteX14" fmla="*/ 645760 w 3283527"/>
              <a:gd name="connsiteY14" fmla="*/ 1603980 h 1603980"/>
              <a:gd name="connsiteX15" fmla="*/ 0 w 3283527"/>
              <a:gd name="connsiteY15" fmla="*/ 1603980 h 1603980"/>
              <a:gd name="connsiteX16" fmla="*/ 0 w 3283527"/>
              <a:gd name="connsiteY16" fmla="*/ 1037240 h 1603980"/>
              <a:gd name="connsiteX17" fmla="*/ 0 w 3283527"/>
              <a:gd name="connsiteY17" fmla="*/ 534660 h 1603980"/>
              <a:gd name="connsiteX18" fmla="*/ 0 w 3283527"/>
              <a:gd name="connsiteY18" fmla="*/ 0 h 160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83527" h="1603980" fill="none" extrusionOk="0">
                <a:moveTo>
                  <a:pt x="0" y="0"/>
                </a:moveTo>
                <a:cubicBezTo>
                  <a:pt x="170907" y="-5008"/>
                  <a:pt x="347842" y="50301"/>
                  <a:pt x="448749" y="0"/>
                </a:cubicBezTo>
                <a:cubicBezTo>
                  <a:pt x="549656" y="-50301"/>
                  <a:pt x="714081" y="18752"/>
                  <a:pt x="963168" y="0"/>
                </a:cubicBezTo>
                <a:cubicBezTo>
                  <a:pt x="1212255" y="-18752"/>
                  <a:pt x="1406898" y="16730"/>
                  <a:pt x="1576093" y="0"/>
                </a:cubicBezTo>
                <a:cubicBezTo>
                  <a:pt x="1745289" y="-16730"/>
                  <a:pt x="1968809" y="70448"/>
                  <a:pt x="2189018" y="0"/>
                </a:cubicBezTo>
                <a:cubicBezTo>
                  <a:pt x="2409228" y="-70448"/>
                  <a:pt x="2476743" y="62219"/>
                  <a:pt x="2736272" y="0"/>
                </a:cubicBezTo>
                <a:cubicBezTo>
                  <a:pt x="2995801" y="-62219"/>
                  <a:pt x="3145265" y="13429"/>
                  <a:pt x="3283527" y="0"/>
                </a:cubicBezTo>
                <a:cubicBezTo>
                  <a:pt x="3344169" y="257239"/>
                  <a:pt x="3248038" y="325979"/>
                  <a:pt x="3283527" y="518620"/>
                </a:cubicBezTo>
                <a:cubicBezTo>
                  <a:pt x="3319016" y="711261"/>
                  <a:pt x="3269172" y="877110"/>
                  <a:pt x="3283527" y="1053280"/>
                </a:cubicBezTo>
                <a:cubicBezTo>
                  <a:pt x="3297882" y="1229450"/>
                  <a:pt x="3225987" y="1453634"/>
                  <a:pt x="3283527" y="1603980"/>
                </a:cubicBezTo>
                <a:cubicBezTo>
                  <a:pt x="3112226" y="1608931"/>
                  <a:pt x="2924220" y="1585299"/>
                  <a:pt x="2736273" y="1603980"/>
                </a:cubicBezTo>
                <a:cubicBezTo>
                  <a:pt x="2548326" y="1622661"/>
                  <a:pt x="2358145" y="1579328"/>
                  <a:pt x="2254689" y="1603980"/>
                </a:cubicBezTo>
                <a:cubicBezTo>
                  <a:pt x="2151233" y="1628632"/>
                  <a:pt x="1945402" y="1556727"/>
                  <a:pt x="1707434" y="1603980"/>
                </a:cubicBezTo>
                <a:cubicBezTo>
                  <a:pt x="1469466" y="1651233"/>
                  <a:pt x="1339906" y="1564495"/>
                  <a:pt x="1160180" y="1603980"/>
                </a:cubicBezTo>
                <a:cubicBezTo>
                  <a:pt x="980454" y="1643465"/>
                  <a:pt x="826464" y="1557819"/>
                  <a:pt x="645760" y="1603980"/>
                </a:cubicBezTo>
                <a:cubicBezTo>
                  <a:pt x="465056" y="1650141"/>
                  <a:pt x="271177" y="1560166"/>
                  <a:pt x="0" y="1603980"/>
                </a:cubicBezTo>
                <a:cubicBezTo>
                  <a:pt x="-34934" y="1483279"/>
                  <a:pt x="6168" y="1299847"/>
                  <a:pt x="0" y="1037240"/>
                </a:cubicBezTo>
                <a:cubicBezTo>
                  <a:pt x="-6168" y="774633"/>
                  <a:pt x="53139" y="643317"/>
                  <a:pt x="0" y="534660"/>
                </a:cubicBezTo>
                <a:cubicBezTo>
                  <a:pt x="-53139" y="426003"/>
                  <a:pt x="44114" y="164535"/>
                  <a:pt x="0" y="0"/>
                </a:cubicBezTo>
                <a:close/>
              </a:path>
              <a:path w="3283527" h="1603980" stroke="0" extrusionOk="0">
                <a:moveTo>
                  <a:pt x="0" y="0"/>
                </a:moveTo>
                <a:cubicBezTo>
                  <a:pt x="130909" y="-29974"/>
                  <a:pt x="232064" y="41297"/>
                  <a:pt x="448749" y="0"/>
                </a:cubicBezTo>
                <a:cubicBezTo>
                  <a:pt x="665434" y="-41297"/>
                  <a:pt x="846367" y="57762"/>
                  <a:pt x="1061674" y="0"/>
                </a:cubicBezTo>
                <a:cubicBezTo>
                  <a:pt x="1276981" y="-57762"/>
                  <a:pt x="1414542" y="59587"/>
                  <a:pt x="1641764" y="0"/>
                </a:cubicBezTo>
                <a:cubicBezTo>
                  <a:pt x="1868986" y="-59587"/>
                  <a:pt x="1931314" y="18887"/>
                  <a:pt x="2123347" y="0"/>
                </a:cubicBezTo>
                <a:cubicBezTo>
                  <a:pt x="2315380" y="-18887"/>
                  <a:pt x="2410222" y="33142"/>
                  <a:pt x="2604931" y="0"/>
                </a:cubicBezTo>
                <a:cubicBezTo>
                  <a:pt x="2799640" y="-33142"/>
                  <a:pt x="3122729" y="8683"/>
                  <a:pt x="3283527" y="0"/>
                </a:cubicBezTo>
                <a:cubicBezTo>
                  <a:pt x="3312647" y="122002"/>
                  <a:pt x="3252513" y="334564"/>
                  <a:pt x="3283527" y="518620"/>
                </a:cubicBezTo>
                <a:cubicBezTo>
                  <a:pt x="3314541" y="702676"/>
                  <a:pt x="3277313" y="947351"/>
                  <a:pt x="3283527" y="1069320"/>
                </a:cubicBezTo>
                <a:cubicBezTo>
                  <a:pt x="3289741" y="1191289"/>
                  <a:pt x="3241925" y="1490841"/>
                  <a:pt x="3283527" y="1603980"/>
                </a:cubicBezTo>
                <a:cubicBezTo>
                  <a:pt x="3124612" y="1671094"/>
                  <a:pt x="2855644" y="1535710"/>
                  <a:pt x="2670602" y="1603980"/>
                </a:cubicBezTo>
                <a:cubicBezTo>
                  <a:pt x="2485560" y="1672250"/>
                  <a:pt x="2368113" y="1563391"/>
                  <a:pt x="2156183" y="1603980"/>
                </a:cubicBezTo>
                <a:cubicBezTo>
                  <a:pt x="1944253" y="1644569"/>
                  <a:pt x="1827003" y="1590652"/>
                  <a:pt x="1576093" y="1603980"/>
                </a:cubicBezTo>
                <a:cubicBezTo>
                  <a:pt x="1325183" y="1617308"/>
                  <a:pt x="1134063" y="1598199"/>
                  <a:pt x="996003" y="1603980"/>
                </a:cubicBezTo>
                <a:cubicBezTo>
                  <a:pt x="857943" y="1609761"/>
                  <a:pt x="223147" y="1487734"/>
                  <a:pt x="0" y="1603980"/>
                </a:cubicBezTo>
                <a:cubicBezTo>
                  <a:pt x="-44519" y="1492522"/>
                  <a:pt x="46489" y="1204841"/>
                  <a:pt x="0" y="1085360"/>
                </a:cubicBezTo>
                <a:cubicBezTo>
                  <a:pt x="-46489" y="965879"/>
                  <a:pt x="11929" y="747820"/>
                  <a:pt x="0" y="598819"/>
                </a:cubicBezTo>
                <a:cubicBezTo>
                  <a:pt x="-11929" y="449818"/>
                  <a:pt x="20605" y="168832"/>
                  <a:pt x="0" y="0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diện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thảo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luận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7146" y="1345323"/>
            <a:ext cx="3283527" cy="1603980"/>
          </a:xfrm>
          <a:custGeom>
            <a:avLst/>
            <a:gdLst>
              <a:gd name="connsiteX0" fmla="*/ 0 w 3283527"/>
              <a:gd name="connsiteY0" fmla="*/ 0 h 1603980"/>
              <a:gd name="connsiteX1" fmla="*/ 448749 w 3283527"/>
              <a:gd name="connsiteY1" fmla="*/ 0 h 1603980"/>
              <a:gd name="connsiteX2" fmla="*/ 963168 w 3283527"/>
              <a:gd name="connsiteY2" fmla="*/ 0 h 1603980"/>
              <a:gd name="connsiteX3" fmla="*/ 1576093 w 3283527"/>
              <a:gd name="connsiteY3" fmla="*/ 0 h 1603980"/>
              <a:gd name="connsiteX4" fmla="*/ 2189018 w 3283527"/>
              <a:gd name="connsiteY4" fmla="*/ 0 h 1603980"/>
              <a:gd name="connsiteX5" fmla="*/ 2736272 w 3283527"/>
              <a:gd name="connsiteY5" fmla="*/ 0 h 1603980"/>
              <a:gd name="connsiteX6" fmla="*/ 3283527 w 3283527"/>
              <a:gd name="connsiteY6" fmla="*/ 0 h 1603980"/>
              <a:gd name="connsiteX7" fmla="*/ 3283527 w 3283527"/>
              <a:gd name="connsiteY7" fmla="*/ 518620 h 1603980"/>
              <a:gd name="connsiteX8" fmla="*/ 3283527 w 3283527"/>
              <a:gd name="connsiteY8" fmla="*/ 1053280 h 1603980"/>
              <a:gd name="connsiteX9" fmla="*/ 3283527 w 3283527"/>
              <a:gd name="connsiteY9" fmla="*/ 1603980 h 1603980"/>
              <a:gd name="connsiteX10" fmla="*/ 2736273 w 3283527"/>
              <a:gd name="connsiteY10" fmla="*/ 1603980 h 1603980"/>
              <a:gd name="connsiteX11" fmla="*/ 2254689 w 3283527"/>
              <a:gd name="connsiteY11" fmla="*/ 1603980 h 1603980"/>
              <a:gd name="connsiteX12" fmla="*/ 1707434 w 3283527"/>
              <a:gd name="connsiteY12" fmla="*/ 1603980 h 1603980"/>
              <a:gd name="connsiteX13" fmla="*/ 1160180 w 3283527"/>
              <a:gd name="connsiteY13" fmla="*/ 1603980 h 1603980"/>
              <a:gd name="connsiteX14" fmla="*/ 645760 w 3283527"/>
              <a:gd name="connsiteY14" fmla="*/ 1603980 h 1603980"/>
              <a:gd name="connsiteX15" fmla="*/ 0 w 3283527"/>
              <a:gd name="connsiteY15" fmla="*/ 1603980 h 1603980"/>
              <a:gd name="connsiteX16" fmla="*/ 0 w 3283527"/>
              <a:gd name="connsiteY16" fmla="*/ 1037240 h 1603980"/>
              <a:gd name="connsiteX17" fmla="*/ 0 w 3283527"/>
              <a:gd name="connsiteY17" fmla="*/ 534660 h 1603980"/>
              <a:gd name="connsiteX18" fmla="*/ 0 w 3283527"/>
              <a:gd name="connsiteY18" fmla="*/ 0 h 160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83527" h="1603980" fill="none" extrusionOk="0">
                <a:moveTo>
                  <a:pt x="0" y="0"/>
                </a:moveTo>
                <a:cubicBezTo>
                  <a:pt x="170907" y="-5008"/>
                  <a:pt x="347842" y="50301"/>
                  <a:pt x="448749" y="0"/>
                </a:cubicBezTo>
                <a:cubicBezTo>
                  <a:pt x="549656" y="-50301"/>
                  <a:pt x="714081" y="18752"/>
                  <a:pt x="963168" y="0"/>
                </a:cubicBezTo>
                <a:cubicBezTo>
                  <a:pt x="1212255" y="-18752"/>
                  <a:pt x="1406898" y="16730"/>
                  <a:pt x="1576093" y="0"/>
                </a:cubicBezTo>
                <a:cubicBezTo>
                  <a:pt x="1745289" y="-16730"/>
                  <a:pt x="1968809" y="70448"/>
                  <a:pt x="2189018" y="0"/>
                </a:cubicBezTo>
                <a:cubicBezTo>
                  <a:pt x="2409228" y="-70448"/>
                  <a:pt x="2476743" y="62219"/>
                  <a:pt x="2736272" y="0"/>
                </a:cubicBezTo>
                <a:cubicBezTo>
                  <a:pt x="2995801" y="-62219"/>
                  <a:pt x="3145265" y="13429"/>
                  <a:pt x="3283527" y="0"/>
                </a:cubicBezTo>
                <a:cubicBezTo>
                  <a:pt x="3344169" y="257239"/>
                  <a:pt x="3248038" y="325979"/>
                  <a:pt x="3283527" y="518620"/>
                </a:cubicBezTo>
                <a:cubicBezTo>
                  <a:pt x="3319016" y="711261"/>
                  <a:pt x="3269172" y="877110"/>
                  <a:pt x="3283527" y="1053280"/>
                </a:cubicBezTo>
                <a:cubicBezTo>
                  <a:pt x="3297882" y="1229450"/>
                  <a:pt x="3225987" y="1453634"/>
                  <a:pt x="3283527" y="1603980"/>
                </a:cubicBezTo>
                <a:cubicBezTo>
                  <a:pt x="3112226" y="1608931"/>
                  <a:pt x="2924220" y="1585299"/>
                  <a:pt x="2736273" y="1603980"/>
                </a:cubicBezTo>
                <a:cubicBezTo>
                  <a:pt x="2548326" y="1622661"/>
                  <a:pt x="2358145" y="1579328"/>
                  <a:pt x="2254689" y="1603980"/>
                </a:cubicBezTo>
                <a:cubicBezTo>
                  <a:pt x="2151233" y="1628632"/>
                  <a:pt x="1945402" y="1556727"/>
                  <a:pt x="1707434" y="1603980"/>
                </a:cubicBezTo>
                <a:cubicBezTo>
                  <a:pt x="1469466" y="1651233"/>
                  <a:pt x="1339906" y="1564495"/>
                  <a:pt x="1160180" y="1603980"/>
                </a:cubicBezTo>
                <a:cubicBezTo>
                  <a:pt x="980454" y="1643465"/>
                  <a:pt x="826464" y="1557819"/>
                  <a:pt x="645760" y="1603980"/>
                </a:cubicBezTo>
                <a:cubicBezTo>
                  <a:pt x="465056" y="1650141"/>
                  <a:pt x="271177" y="1560166"/>
                  <a:pt x="0" y="1603980"/>
                </a:cubicBezTo>
                <a:cubicBezTo>
                  <a:pt x="-34934" y="1483279"/>
                  <a:pt x="6168" y="1299847"/>
                  <a:pt x="0" y="1037240"/>
                </a:cubicBezTo>
                <a:cubicBezTo>
                  <a:pt x="-6168" y="774633"/>
                  <a:pt x="53139" y="643317"/>
                  <a:pt x="0" y="534660"/>
                </a:cubicBezTo>
                <a:cubicBezTo>
                  <a:pt x="-53139" y="426003"/>
                  <a:pt x="44114" y="164535"/>
                  <a:pt x="0" y="0"/>
                </a:cubicBezTo>
                <a:close/>
              </a:path>
              <a:path w="3283527" h="1603980" stroke="0" extrusionOk="0">
                <a:moveTo>
                  <a:pt x="0" y="0"/>
                </a:moveTo>
                <a:cubicBezTo>
                  <a:pt x="130909" y="-29974"/>
                  <a:pt x="232064" y="41297"/>
                  <a:pt x="448749" y="0"/>
                </a:cubicBezTo>
                <a:cubicBezTo>
                  <a:pt x="665434" y="-41297"/>
                  <a:pt x="846367" y="57762"/>
                  <a:pt x="1061674" y="0"/>
                </a:cubicBezTo>
                <a:cubicBezTo>
                  <a:pt x="1276981" y="-57762"/>
                  <a:pt x="1414542" y="59587"/>
                  <a:pt x="1641764" y="0"/>
                </a:cubicBezTo>
                <a:cubicBezTo>
                  <a:pt x="1868986" y="-59587"/>
                  <a:pt x="1931314" y="18887"/>
                  <a:pt x="2123347" y="0"/>
                </a:cubicBezTo>
                <a:cubicBezTo>
                  <a:pt x="2315380" y="-18887"/>
                  <a:pt x="2410222" y="33142"/>
                  <a:pt x="2604931" y="0"/>
                </a:cubicBezTo>
                <a:cubicBezTo>
                  <a:pt x="2799640" y="-33142"/>
                  <a:pt x="3122729" y="8683"/>
                  <a:pt x="3283527" y="0"/>
                </a:cubicBezTo>
                <a:cubicBezTo>
                  <a:pt x="3312647" y="122002"/>
                  <a:pt x="3252513" y="334564"/>
                  <a:pt x="3283527" y="518620"/>
                </a:cubicBezTo>
                <a:cubicBezTo>
                  <a:pt x="3314541" y="702676"/>
                  <a:pt x="3277313" y="947351"/>
                  <a:pt x="3283527" y="1069320"/>
                </a:cubicBezTo>
                <a:cubicBezTo>
                  <a:pt x="3289741" y="1191289"/>
                  <a:pt x="3241925" y="1490841"/>
                  <a:pt x="3283527" y="1603980"/>
                </a:cubicBezTo>
                <a:cubicBezTo>
                  <a:pt x="3124612" y="1671094"/>
                  <a:pt x="2855644" y="1535710"/>
                  <a:pt x="2670602" y="1603980"/>
                </a:cubicBezTo>
                <a:cubicBezTo>
                  <a:pt x="2485560" y="1672250"/>
                  <a:pt x="2368113" y="1563391"/>
                  <a:pt x="2156183" y="1603980"/>
                </a:cubicBezTo>
                <a:cubicBezTo>
                  <a:pt x="1944253" y="1644569"/>
                  <a:pt x="1827003" y="1590652"/>
                  <a:pt x="1576093" y="1603980"/>
                </a:cubicBezTo>
                <a:cubicBezTo>
                  <a:pt x="1325183" y="1617308"/>
                  <a:pt x="1134063" y="1598199"/>
                  <a:pt x="996003" y="1603980"/>
                </a:cubicBezTo>
                <a:cubicBezTo>
                  <a:pt x="857943" y="1609761"/>
                  <a:pt x="223147" y="1487734"/>
                  <a:pt x="0" y="1603980"/>
                </a:cubicBezTo>
                <a:cubicBezTo>
                  <a:pt x="-44519" y="1492522"/>
                  <a:pt x="46489" y="1204841"/>
                  <a:pt x="0" y="1085360"/>
                </a:cubicBezTo>
                <a:cubicBezTo>
                  <a:pt x="-46489" y="965879"/>
                  <a:pt x="11929" y="747820"/>
                  <a:pt x="0" y="598819"/>
                </a:cubicBezTo>
                <a:cubicBezTo>
                  <a:pt x="-11929" y="449818"/>
                  <a:pt x="20605" y="168832"/>
                  <a:pt x="0" y="0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nhóm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còn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nghe</a:t>
            </a:r>
            <a:r>
              <a:rPr lang="en-US" sz="3200" dirty="0">
                <a:solidFill>
                  <a:schemeClr val="tx1"/>
                </a:solidFill>
              </a:rPr>
              <a:t> – </a:t>
            </a:r>
            <a:r>
              <a:rPr lang="en-US" sz="3200" dirty="0" err="1">
                <a:solidFill>
                  <a:schemeClr val="tx1"/>
                </a:solidFill>
              </a:rPr>
              <a:t>góp</a:t>
            </a:r>
            <a:r>
              <a:rPr lang="en-US" sz="3200" dirty="0">
                <a:solidFill>
                  <a:schemeClr val="tx1"/>
                </a:solidFill>
              </a:rPr>
              <a:t> ý – </a:t>
            </a:r>
            <a:r>
              <a:rPr lang="en-US" sz="3200" dirty="0" err="1">
                <a:solidFill>
                  <a:schemeClr val="tx1"/>
                </a:solidFill>
              </a:rPr>
              <a:t>bổ</a:t>
            </a:r>
            <a:r>
              <a:rPr lang="en-US" sz="3200" dirty="0">
                <a:solidFill>
                  <a:schemeClr val="tx1"/>
                </a:solidFill>
              </a:rPr>
              <a:t> sung.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 descr="A group of dolls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55" y="3289632"/>
            <a:ext cx="6670964" cy="2983881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4405744" y="218749"/>
            <a:ext cx="3979719" cy="883227"/>
          </a:xfrm>
          <a:custGeom>
            <a:avLst/>
            <a:gdLst>
              <a:gd name="connsiteX0" fmla="*/ 0 w 3979719"/>
              <a:gd name="connsiteY0" fmla="*/ 147207 h 883227"/>
              <a:gd name="connsiteX1" fmla="*/ 147207 w 3979719"/>
              <a:gd name="connsiteY1" fmla="*/ 0 h 883227"/>
              <a:gd name="connsiteX2" fmla="*/ 710532 w 3979719"/>
              <a:gd name="connsiteY2" fmla="*/ 0 h 883227"/>
              <a:gd name="connsiteX3" fmla="*/ 1126445 w 3979719"/>
              <a:gd name="connsiteY3" fmla="*/ 0 h 883227"/>
              <a:gd name="connsiteX4" fmla="*/ 1616064 w 3979719"/>
              <a:gd name="connsiteY4" fmla="*/ 0 h 883227"/>
              <a:gd name="connsiteX5" fmla="*/ 2031977 w 3979719"/>
              <a:gd name="connsiteY5" fmla="*/ 0 h 883227"/>
              <a:gd name="connsiteX6" fmla="*/ 2484743 w 3979719"/>
              <a:gd name="connsiteY6" fmla="*/ 0 h 883227"/>
              <a:gd name="connsiteX7" fmla="*/ 3084922 w 3979719"/>
              <a:gd name="connsiteY7" fmla="*/ 0 h 883227"/>
              <a:gd name="connsiteX8" fmla="*/ 3832512 w 3979719"/>
              <a:gd name="connsiteY8" fmla="*/ 0 h 883227"/>
              <a:gd name="connsiteX9" fmla="*/ 3979719 w 3979719"/>
              <a:gd name="connsiteY9" fmla="*/ 147207 h 883227"/>
              <a:gd name="connsiteX10" fmla="*/ 3979719 w 3979719"/>
              <a:gd name="connsiteY10" fmla="*/ 736020 h 883227"/>
              <a:gd name="connsiteX11" fmla="*/ 3832512 w 3979719"/>
              <a:gd name="connsiteY11" fmla="*/ 883227 h 883227"/>
              <a:gd name="connsiteX12" fmla="*/ 3379746 w 3979719"/>
              <a:gd name="connsiteY12" fmla="*/ 883227 h 883227"/>
              <a:gd name="connsiteX13" fmla="*/ 2963833 w 3979719"/>
              <a:gd name="connsiteY13" fmla="*/ 883227 h 883227"/>
              <a:gd name="connsiteX14" fmla="*/ 2437361 w 3979719"/>
              <a:gd name="connsiteY14" fmla="*/ 883227 h 883227"/>
              <a:gd name="connsiteX15" fmla="*/ 1947742 w 3979719"/>
              <a:gd name="connsiteY15" fmla="*/ 883227 h 883227"/>
              <a:gd name="connsiteX16" fmla="*/ 1458123 w 3979719"/>
              <a:gd name="connsiteY16" fmla="*/ 883227 h 883227"/>
              <a:gd name="connsiteX17" fmla="*/ 857944 w 3979719"/>
              <a:gd name="connsiteY17" fmla="*/ 883227 h 883227"/>
              <a:gd name="connsiteX18" fmla="*/ 147207 w 3979719"/>
              <a:gd name="connsiteY18" fmla="*/ 883227 h 883227"/>
              <a:gd name="connsiteX19" fmla="*/ 0 w 3979719"/>
              <a:gd name="connsiteY19" fmla="*/ 736020 h 883227"/>
              <a:gd name="connsiteX20" fmla="*/ 0 w 3979719"/>
              <a:gd name="connsiteY20" fmla="*/ 147207 h 88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79719" h="883227" fill="none" extrusionOk="0">
                <a:moveTo>
                  <a:pt x="0" y="147207"/>
                </a:moveTo>
                <a:cubicBezTo>
                  <a:pt x="13755" y="64767"/>
                  <a:pt x="57910" y="-9946"/>
                  <a:pt x="147207" y="0"/>
                </a:cubicBezTo>
                <a:cubicBezTo>
                  <a:pt x="407307" y="-58962"/>
                  <a:pt x="545896" y="20819"/>
                  <a:pt x="710532" y="0"/>
                </a:cubicBezTo>
                <a:cubicBezTo>
                  <a:pt x="875168" y="-20819"/>
                  <a:pt x="937649" y="47804"/>
                  <a:pt x="1126445" y="0"/>
                </a:cubicBezTo>
                <a:cubicBezTo>
                  <a:pt x="1315241" y="-47804"/>
                  <a:pt x="1498232" y="2906"/>
                  <a:pt x="1616064" y="0"/>
                </a:cubicBezTo>
                <a:cubicBezTo>
                  <a:pt x="1733896" y="-2906"/>
                  <a:pt x="1908040" y="21793"/>
                  <a:pt x="2031977" y="0"/>
                </a:cubicBezTo>
                <a:cubicBezTo>
                  <a:pt x="2155914" y="-21793"/>
                  <a:pt x="2262959" y="24226"/>
                  <a:pt x="2484743" y="0"/>
                </a:cubicBezTo>
                <a:cubicBezTo>
                  <a:pt x="2706527" y="-24226"/>
                  <a:pt x="2960498" y="37121"/>
                  <a:pt x="3084922" y="0"/>
                </a:cubicBezTo>
                <a:cubicBezTo>
                  <a:pt x="3209346" y="-37121"/>
                  <a:pt x="3578617" y="69131"/>
                  <a:pt x="3832512" y="0"/>
                </a:cubicBezTo>
                <a:cubicBezTo>
                  <a:pt x="3904744" y="475"/>
                  <a:pt x="3970912" y="72608"/>
                  <a:pt x="3979719" y="147207"/>
                </a:cubicBezTo>
                <a:cubicBezTo>
                  <a:pt x="3993074" y="298129"/>
                  <a:pt x="3971868" y="550486"/>
                  <a:pt x="3979719" y="736020"/>
                </a:cubicBezTo>
                <a:cubicBezTo>
                  <a:pt x="3974162" y="821537"/>
                  <a:pt x="3912617" y="870546"/>
                  <a:pt x="3832512" y="883227"/>
                </a:cubicBezTo>
                <a:cubicBezTo>
                  <a:pt x="3627686" y="892985"/>
                  <a:pt x="3507364" y="876176"/>
                  <a:pt x="3379746" y="883227"/>
                </a:cubicBezTo>
                <a:cubicBezTo>
                  <a:pt x="3252128" y="890278"/>
                  <a:pt x="3053591" y="856006"/>
                  <a:pt x="2963833" y="883227"/>
                </a:cubicBezTo>
                <a:cubicBezTo>
                  <a:pt x="2874075" y="910448"/>
                  <a:pt x="2699631" y="855560"/>
                  <a:pt x="2437361" y="883227"/>
                </a:cubicBezTo>
                <a:cubicBezTo>
                  <a:pt x="2175091" y="910894"/>
                  <a:pt x="2117234" y="861982"/>
                  <a:pt x="1947742" y="883227"/>
                </a:cubicBezTo>
                <a:cubicBezTo>
                  <a:pt x="1778250" y="904472"/>
                  <a:pt x="1558477" y="824625"/>
                  <a:pt x="1458123" y="883227"/>
                </a:cubicBezTo>
                <a:cubicBezTo>
                  <a:pt x="1357769" y="941829"/>
                  <a:pt x="1013488" y="859185"/>
                  <a:pt x="857944" y="883227"/>
                </a:cubicBezTo>
                <a:cubicBezTo>
                  <a:pt x="702400" y="907269"/>
                  <a:pt x="362658" y="853867"/>
                  <a:pt x="147207" y="883227"/>
                </a:cubicBezTo>
                <a:cubicBezTo>
                  <a:pt x="68444" y="884855"/>
                  <a:pt x="12267" y="797147"/>
                  <a:pt x="0" y="736020"/>
                </a:cubicBezTo>
                <a:cubicBezTo>
                  <a:pt x="-40661" y="583580"/>
                  <a:pt x="14331" y="440196"/>
                  <a:pt x="0" y="147207"/>
                </a:cubicBezTo>
                <a:close/>
              </a:path>
              <a:path w="3979719" h="883227" stroke="0" extrusionOk="0">
                <a:moveTo>
                  <a:pt x="0" y="147207"/>
                </a:moveTo>
                <a:cubicBezTo>
                  <a:pt x="-9300" y="84217"/>
                  <a:pt x="58214" y="13356"/>
                  <a:pt x="147207" y="0"/>
                </a:cubicBezTo>
                <a:cubicBezTo>
                  <a:pt x="344489" y="-17613"/>
                  <a:pt x="435669" y="2064"/>
                  <a:pt x="563120" y="0"/>
                </a:cubicBezTo>
                <a:cubicBezTo>
                  <a:pt x="690571" y="-2064"/>
                  <a:pt x="995311" y="35805"/>
                  <a:pt x="1163298" y="0"/>
                </a:cubicBezTo>
                <a:cubicBezTo>
                  <a:pt x="1331285" y="-35805"/>
                  <a:pt x="1429690" y="40737"/>
                  <a:pt x="1652917" y="0"/>
                </a:cubicBezTo>
                <a:cubicBezTo>
                  <a:pt x="1876144" y="-40737"/>
                  <a:pt x="2084551" y="16073"/>
                  <a:pt x="2253096" y="0"/>
                </a:cubicBezTo>
                <a:cubicBezTo>
                  <a:pt x="2421641" y="-16073"/>
                  <a:pt x="2688236" y="16865"/>
                  <a:pt x="2853274" y="0"/>
                </a:cubicBezTo>
                <a:cubicBezTo>
                  <a:pt x="3018312" y="-16865"/>
                  <a:pt x="3498045" y="8784"/>
                  <a:pt x="3832512" y="0"/>
                </a:cubicBezTo>
                <a:cubicBezTo>
                  <a:pt x="3921934" y="-18135"/>
                  <a:pt x="3977456" y="83452"/>
                  <a:pt x="3979719" y="147207"/>
                </a:cubicBezTo>
                <a:cubicBezTo>
                  <a:pt x="3980553" y="327419"/>
                  <a:pt x="3977856" y="505801"/>
                  <a:pt x="3979719" y="736020"/>
                </a:cubicBezTo>
                <a:cubicBezTo>
                  <a:pt x="4001024" y="821100"/>
                  <a:pt x="3910215" y="871154"/>
                  <a:pt x="3832512" y="883227"/>
                </a:cubicBezTo>
                <a:cubicBezTo>
                  <a:pt x="3606149" y="937616"/>
                  <a:pt x="3547884" y="837458"/>
                  <a:pt x="3269187" y="883227"/>
                </a:cubicBezTo>
                <a:cubicBezTo>
                  <a:pt x="2990491" y="928996"/>
                  <a:pt x="3003334" y="856758"/>
                  <a:pt x="2853274" y="883227"/>
                </a:cubicBezTo>
                <a:cubicBezTo>
                  <a:pt x="2703214" y="909696"/>
                  <a:pt x="2435790" y="876345"/>
                  <a:pt x="2253096" y="883227"/>
                </a:cubicBezTo>
                <a:cubicBezTo>
                  <a:pt x="2070402" y="890109"/>
                  <a:pt x="1906424" y="836757"/>
                  <a:pt x="1763476" y="883227"/>
                </a:cubicBezTo>
                <a:cubicBezTo>
                  <a:pt x="1620528" y="929697"/>
                  <a:pt x="1539421" y="859776"/>
                  <a:pt x="1347563" y="883227"/>
                </a:cubicBezTo>
                <a:cubicBezTo>
                  <a:pt x="1155705" y="906678"/>
                  <a:pt x="1002828" y="855919"/>
                  <a:pt x="747385" y="883227"/>
                </a:cubicBezTo>
                <a:cubicBezTo>
                  <a:pt x="491942" y="910535"/>
                  <a:pt x="304591" y="830152"/>
                  <a:pt x="147207" y="883227"/>
                </a:cubicBezTo>
                <a:cubicBezTo>
                  <a:pt x="69253" y="903942"/>
                  <a:pt x="-1614" y="816222"/>
                  <a:pt x="0" y="736020"/>
                </a:cubicBezTo>
                <a:cubicBezTo>
                  <a:pt x="-32639" y="540085"/>
                  <a:pt x="2342" y="307131"/>
                  <a:pt x="0" y="147207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Cùng</a:t>
            </a:r>
            <a:r>
              <a:rPr lang="en-US" sz="6000" dirty="0">
                <a:solidFill>
                  <a:srgbClr val="7030A0"/>
                </a:solidFill>
                <a:latin typeface="#9Slide05 Phobia" panose="02000506000000020003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nhau</a:t>
            </a:r>
            <a:r>
              <a:rPr lang="en-US" sz="6000" dirty="0">
                <a:solidFill>
                  <a:srgbClr val="7030A0"/>
                </a:solidFill>
                <a:latin typeface="#9Slide05 Phobia" panose="02000506000000020003" pitchFamily="2" charset="0"/>
              </a:rPr>
              <a:t> chia </a:t>
            </a:r>
            <a:r>
              <a:rPr lang="en-US" sz="6000" dirty="0" err="1">
                <a:solidFill>
                  <a:srgbClr val="7030A0"/>
                </a:solidFill>
                <a:latin typeface="#9Slide05 Phobia" panose="02000506000000020003" pitchFamily="2" charset="0"/>
              </a:rPr>
              <a:t>sẻ</a:t>
            </a:r>
            <a:endParaRPr lang="en-US" sz="6000" dirty="0">
              <a:solidFill>
                <a:srgbClr val="7030A0"/>
              </a:solidFill>
              <a:latin typeface="#9Slide05 Phobia" panose="02000506000000020003" pitchFamily="2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1" y="2628900"/>
            <a:ext cx="3295307" cy="4229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Speech Bubble: Rectangle with Corners Rounded 4"/>
              <p:cNvSpPr/>
              <p:nvPr/>
            </p:nvSpPr>
            <p:spPr>
              <a:xfrm>
                <a:off x="4808934" y="613065"/>
                <a:ext cx="7183773" cy="4229100"/>
              </a:xfrm>
              <a:custGeom>
                <a:avLst/>
                <a:gdLst>
                  <a:gd name="connsiteX0" fmla="*/ 0 w 7183773"/>
                  <a:gd name="connsiteY0" fmla="*/ 704864 h 4229100"/>
                  <a:gd name="connsiteX1" fmla="*/ 704864 w 7183773"/>
                  <a:gd name="connsiteY1" fmla="*/ 0 h 4229100"/>
                  <a:gd name="connsiteX2" fmla="*/ 1197296 w 7183773"/>
                  <a:gd name="connsiteY2" fmla="*/ 0 h 4229100"/>
                  <a:gd name="connsiteX3" fmla="*/ 1197296 w 7183773"/>
                  <a:gd name="connsiteY3" fmla="*/ 0 h 4229100"/>
                  <a:gd name="connsiteX4" fmla="*/ 1777984 w 7183773"/>
                  <a:gd name="connsiteY4" fmla="*/ 0 h 4229100"/>
                  <a:gd name="connsiteX5" fmla="*/ 2340713 w 7183773"/>
                  <a:gd name="connsiteY5" fmla="*/ 0 h 4229100"/>
                  <a:gd name="connsiteX6" fmla="*/ 2993239 w 7183773"/>
                  <a:gd name="connsiteY6" fmla="*/ 0 h 4229100"/>
                  <a:gd name="connsiteX7" fmla="*/ 3609041 w 7183773"/>
                  <a:gd name="connsiteY7" fmla="*/ 0 h 4229100"/>
                  <a:gd name="connsiteX8" fmla="*/ 4224842 w 7183773"/>
                  <a:gd name="connsiteY8" fmla="*/ 0 h 4229100"/>
                  <a:gd name="connsiteX9" fmla="*/ 4840644 w 7183773"/>
                  <a:gd name="connsiteY9" fmla="*/ 0 h 4229100"/>
                  <a:gd name="connsiteX10" fmla="*/ 5386732 w 7183773"/>
                  <a:gd name="connsiteY10" fmla="*/ 0 h 4229100"/>
                  <a:gd name="connsiteX11" fmla="*/ 5967677 w 7183773"/>
                  <a:gd name="connsiteY11" fmla="*/ 0 h 4229100"/>
                  <a:gd name="connsiteX12" fmla="*/ 6478909 w 7183773"/>
                  <a:gd name="connsiteY12" fmla="*/ 0 h 4229100"/>
                  <a:gd name="connsiteX13" fmla="*/ 7183773 w 7183773"/>
                  <a:gd name="connsiteY13" fmla="*/ 704864 h 4229100"/>
                  <a:gd name="connsiteX14" fmla="*/ 7183773 w 7183773"/>
                  <a:gd name="connsiteY14" fmla="*/ 1256992 h 4229100"/>
                  <a:gd name="connsiteX15" fmla="*/ 7183773 w 7183773"/>
                  <a:gd name="connsiteY15" fmla="*/ 1844362 h 4229100"/>
                  <a:gd name="connsiteX16" fmla="*/ 7183773 w 7183773"/>
                  <a:gd name="connsiteY16" fmla="*/ 2466975 h 4229100"/>
                  <a:gd name="connsiteX17" fmla="*/ 7183773 w 7183773"/>
                  <a:gd name="connsiteY17" fmla="*/ 2466975 h 4229100"/>
                  <a:gd name="connsiteX18" fmla="*/ 7183773 w 7183773"/>
                  <a:gd name="connsiteY18" fmla="*/ 3006185 h 4229100"/>
                  <a:gd name="connsiteX19" fmla="*/ 7183773 w 7183773"/>
                  <a:gd name="connsiteY19" fmla="*/ 3524250 h 4229100"/>
                  <a:gd name="connsiteX20" fmla="*/ 7183773 w 7183773"/>
                  <a:gd name="connsiteY20" fmla="*/ 3524236 h 4229100"/>
                  <a:gd name="connsiteX21" fmla="*/ 6478909 w 7183773"/>
                  <a:gd name="connsiteY21" fmla="*/ 4229100 h 4229100"/>
                  <a:gd name="connsiteX22" fmla="*/ 5863107 w 7183773"/>
                  <a:gd name="connsiteY22" fmla="*/ 4229100 h 4229100"/>
                  <a:gd name="connsiteX23" fmla="*/ 5247306 w 7183773"/>
                  <a:gd name="connsiteY23" fmla="*/ 4229100 h 4229100"/>
                  <a:gd name="connsiteX24" fmla="*/ 4631504 w 7183773"/>
                  <a:gd name="connsiteY24" fmla="*/ 4229100 h 4229100"/>
                  <a:gd name="connsiteX25" fmla="*/ 4050559 w 7183773"/>
                  <a:gd name="connsiteY25" fmla="*/ 4229100 h 4229100"/>
                  <a:gd name="connsiteX26" fmla="*/ 2993239 w 7183773"/>
                  <a:gd name="connsiteY26" fmla="*/ 4229100 h 4229100"/>
                  <a:gd name="connsiteX27" fmla="*/ 2448470 w 7183773"/>
                  <a:gd name="connsiteY27" fmla="*/ 4229100 h 4229100"/>
                  <a:gd name="connsiteX28" fmla="*/ 1831863 w 7183773"/>
                  <a:gd name="connsiteY28" fmla="*/ 4229100 h 4229100"/>
                  <a:gd name="connsiteX29" fmla="*/ 1197296 w 7183773"/>
                  <a:gd name="connsiteY29" fmla="*/ 4229100 h 4229100"/>
                  <a:gd name="connsiteX30" fmla="*/ 1197296 w 7183773"/>
                  <a:gd name="connsiteY30" fmla="*/ 4229100 h 4229100"/>
                  <a:gd name="connsiteX31" fmla="*/ 704864 w 7183773"/>
                  <a:gd name="connsiteY31" fmla="*/ 4229100 h 4229100"/>
                  <a:gd name="connsiteX32" fmla="*/ 0 w 7183773"/>
                  <a:gd name="connsiteY32" fmla="*/ 3524236 h 4229100"/>
                  <a:gd name="connsiteX33" fmla="*/ 0 w 7183773"/>
                  <a:gd name="connsiteY33" fmla="*/ 3524250 h 4229100"/>
                  <a:gd name="connsiteX34" fmla="*/ -339368 w 7183773"/>
                  <a:gd name="connsiteY34" fmla="*/ 3522772 h 4229100"/>
                  <a:gd name="connsiteX35" fmla="*/ -692588 w 7183773"/>
                  <a:gd name="connsiteY35" fmla="*/ 3521233 h 4229100"/>
                  <a:gd name="connsiteX36" fmla="*/ -482503 w 7183773"/>
                  <a:gd name="connsiteY36" fmla="*/ 3201441 h 4229100"/>
                  <a:gd name="connsiteX37" fmla="*/ -237789 w 7183773"/>
                  <a:gd name="connsiteY37" fmla="*/ 2828937 h 4229100"/>
                  <a:gd name="connsiteX38" fmla="*/ 0 w 7183773"/>
                  <a:gd name="connsiteY38" fmla="*/ 2466975 h 4229100"/>
                  <a:gd name="connsiteX39" fmla="*/ 0 w 7183773"/>
                  <a:gd name="connsiteY39" fmla="*/ 1932468 h 4229100"/>
                  <a:gd name="connsiteX40" fmla="*/ 0 w 7183773"/>
                  <a:gd name="connsiteY40" fmla="*/ 1380340 h 4229100"/>
                  <a:gd name="connsiteX41" fmla="*/ 0 w 7183773"/>
                  <a:gd name="connsiteY41" fmla="*/ 704864 h 422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183773" h="4229100" fill="none" extrusionOk="0">
                    <a:moveTo>
                      <a:pt x="0" y="704864"/>
                    </a:moveTo>
                    <a:cubicBezTo>
                      <a:pt x="-59519" y="238444"/>
                      <a:pt x="413065" y="15570"/>
                      <a:pt x="704864" y="0"/>
                    </a:cubicBezTo>
                    <a:cubicBezTo>
                      <a:pt x="813267" y="-36583"/>
                      <a:pt x="1061313" y="29146"/>
                      <a:pt x="1197296" y="0"/>
                    </a:cubicBezTo>
                    <a:lnTo>
                      <a:pt x="1197296" y="0"/>
                    </a:lnTo>
                    <a:cubicBezTo>
                      <a:pt x="1370709" y="-56241"/>
                      <a:pt x="1650788" y="51711"/>
                      <a:pt x="1777984" y="0"/>
                    </a:cubicBezTo>
                    <a:cubicBezTo>
                      <a:pt x="1905180" y="-51711"/>
                      <a:pt x="2145960" y="6082"/>
                      <a:pt x="2340713" y="0"/>
                    </a:cubicBezTo>
                    <a:cubicBezTo>
                      <a:pt x="2535466" y="-6082"/>
                      <a:pt x="2862283" y="60541"/>
                      <a:pt x="2993239" y="0"/>
                    </a:cubicBezTo>
                    <a:cubicBezTo>
                      <a:pt x="3277699" y="-27958"/>
                      <a:pt x="3377623" y="61521"/>
                      <a:pt x="3609041" y="0"/>
                    </a:cubicBezTo>
                    <a:cubicBezTo>
                      <a:pt x="3840459" y="-61521"/>
                      <a:pt x="3935138" y="43771"/>
                      <a:pt x="4224842" y="0"/>
                    </a:cubicBezTo>
                    <a:cubicBezTo>
                      <a:pt x="4514546" y="-43771"/>
                      <a:pt x="4575968" y="47870"/>
                      <a:pt x="4840644" y="0"/>
                    </a:cubicBezTo>
                    <a:cubicBezTo>
                      <a:pt x="5105320" y="-47870"/>
                      <a:pt x="5155819" y="43758"/>
                      <a:pt x="5386732" y="0"/>
                    </a:cubicBezTo>
                    <a:cubicBezTo>
                      <a:pt x="5617645" y="-43758"/>
                      <a:pt x="5789723" y="18384"/>
                      <a:pt x="5967677" y="0"/>
                    </a:cubicBezTo>
                    <a:cubicBezTo>
                      <a:pt x="6145632" y="-18384"/>
                      <a:pt x="6238834" y="33758"/>
                      <a:pt x="6478909" y="0"/>
                    </a:cubicBezTo>
                    <a:cubicBezTo>
                      <a:pt x="6905633" y="65716"/>
                      <a:pt x="7223930" y="255855"/>
                      <a:pt x="7183773" y="704864"/>
                    </a:cubicBezTo>
                    <a:cubicBezTo>
                      <a:pt x="7207916" y="976709"/>
                      <a:pt x="7164654" y="1010867"/>
                      <a:pt x="7183773" y="1256992"/>
                    </a:cubicBezTo>
                    <a:cubicBezTo>
                      <a:pt x="7202892" y="1503117"/>
                      <a:pt x="7147120" y="1704143"/>
                      <a:pt x="7183773" y="1844362"/>
                    </a:cubicBezTo>
                    <a:cubicBezTo>
                      <a:pt x="7220426" y="1984581"/>
                      <a:pt x="7141691" y="2160423"/>
                      <a:pt x="7183773" y="2466975"/>
                    </a:cubicBezTo>
                    <a:lnTo>
                      <a:pt x="7183773" y="2466975"/>
                    </a:lnTo>
                    <a:cubicBezTo>
                      <a:pt x="7235150" y="2678406"/>
                      <a:pt x="7121925" y="2778383"/>
                      <a:pt x="7183773" y="3006185"/>
                    </a:cubicBezTo>
                    <a:cubicBezTo>
                      <a:pt x="7245621" y="3233987"/>
                      <a:pt x="7146439" y="3334419"/>
                      <a:pt x="7183773" y="3524250"/>
                    </a:cubicBezTo>
                    <a:cubicBezTo>
                      <a:pt x="7183772" y="3524245"/>
                      <a:pt x="7183774" y="3524242"/>
                      <a:pt x="7183773" y="3524236"/>
                    </a:cubicBezTo>
                    <a:cubicBezTo>
                      <a:pt x="7211034" y="3927416"/>
                      <a:pt x="6774457" y="4203778"/>
                      <a:pt x="6478909" y="4229100"/>
                    </a:cubicBezTo>
                    <a:cubicBezTo>
                      <a:pt x="6342400" y="4242395"/>
                      <a:pt x="6164521" y="4216775"/>
                      <a:pt x="5863107" y="4229100"/>
                    </a:cubicBezTo>
                    <a:cubicBezTo>
                      <a:pt x="5561693" y="4241425"/>
                      <a:pt x="5484005" y="4192697"/>
                      <a:pt x="5247306" y="4229100"/>
                    </a:cubicBezTo>
                    <a:cubicBezTo>
                      <a:pt x="5010607" y="4265503"/>
                      <a:pt x="4899645" y="4180785"/>
                      <a:pt x="4631504" y="4229100"/>
                    </a:cubicBezTo>
                    <a:cubicBezTo>
                      <a:pt x="4363363" y="4277415"/>
                      <a:pt x="4309561" y="4178237"/>
                      <a:pt x="4050559" y="4229100"/>
                    </a:cubicBezTo>
                    <a:cubicBezTo>
                      <a:pt x="3791557" y="4279963"/>
                      <a:pt x="3338109" y="4109436"/>
                      <a:pt x="2993239" y="4229100"/>
                    </a:cubicBezTo>
                    <a:cubicBezTo>
                      <a:pt x="2840113" y="4249104"/>
                      <a:pt x="2694034" y="4219465"/>
                      <a:pt x="2448470" y="4229100"/>
                    </a:cubicBezTo>
                    <a:cubicBezTo>
                      <a:pt x="2202906" y="4238735"/>
                      <a:pt x="2077499" y="4182966"/>
                      <a:pt x="1831863" y="4229100"/>
                    </a:cubicBezTo>
                    <a:cubicBezTo>
                      <a:pt x="1586227" y="4275234"/>
                      <a:pt x="1451528" y="4186489"/>
                      <a:pt x="1197296" y="4229100"/>
                    </a:cubicBezTo>
                    <a:lnTo>
                      <a:pt x="1197296" y="4229100"/>
                    </a:lnTo>
                    <a:cubicBezTo>
                      <a:pt x="966229" y="4243262"/>
                      <a:pt x="852661" y="4192298"/>
                      <a:pt x="704864" y="4229100"/>
                    </a:cubicBezTo>
                    <a:cubicBezTo>
                      <a:pt x="253801" y="4178484"/>
                      <a:pt x="39093" y="3966613"/>
                      <a:pt x="0" y="3524236"/>
                    </a:cubicBezTo>
                    <a:cubicBezTo>
                      <a:pt x="1" y="3524240"/>
                      <a:pt x="0" y="3524243"/>
                      <a:pt x="0" y="3524250"/>
                    </a:cubicBezTo>
                    <a:cubicBezTo>
                      <a:pt x="-111183" y="3558670"/>
                      <a:pt x="-268638" y="3519512"/>
                      <a:pt x="-339368" y="3522772"/>
                    </a:cubicBezTo>
                    <a:cubicBezTo>
                      <a:pt x="-410098" y="3526032"/>
                      <a:pt x="-588291" y="3520108"/>
                      <a:pt x="-692588" y="3521233"/>
                    </a:cubicBezTo>
                    <a:cubicBezTo>
                      <a:pt x="-642469" y="3441350"/>
                      <a:pt x="-531524" y="3339317"/>
                      <a:pt x="-482503" y="3201441"/>
                    </a:cubicBezTo>
                    <a:cubicBezTo>
                      <a:pt x="-433482" y="3063565"/>
                      <a:pt x="-311427" y="2956202"/>
                      <a:pt x="-237789" y="2828937"/>
                    </a:cubicBezTo>
                    <a:cubicBezTo>
                      <a:pt x="-164151" y="2701672"/>
                      <a:pt x="-78210" y="2655806"/>
                      <a:pt x="0" y="2466975"/>
                    </a:cubicBezTo>
                    <a:cubicBezTo>
                      <a:pt x="-12553" y="2329563"/>
                      <a:pt x="25003" y="2145315"/>
                      <a:pt x="0" y="1932468"/>
                    </a:cubicBezTo>
                    <a:cubicBezTo>
                      <a:pt x="-25003" y="1719621"/>
                      <a:pt x="26706" y="1648738"/>
                      <a:pt x="0" y="1380340"/>
                    </a:cubicBezTo>
                    <a:cubicBezTo>
                      <a:pt x="-26706" y="1111942"/>
                      <a:pt x="32438" y="1041367"/>
                      <a:pt x="0" y="704864"/>
                    </a:cubicBezTo>
                    <a:close/>
                  </a:path>
                  <a:path w="7183773" h="4229100" stroke="0" extrusionOk="0">
                    <a:moveTo>
                      <a:pt x="0" y="704864"/>
                    </a:moveTo>
                    <a:cubicBezTo>
                      <a:pt x="60828" y="277928"/>
                      <a:pt x="369803" y="-21182"/>
                      <a:pt x="704864" y="0"/>
                    </a:cubicBezTo>
                    <a:cubicBezTo>
                      <a:pt x="913783" y="-30317"/>
                      <a:pt x="987122" y="4196"/>
                      <a:pt x="1197296" y="0"/>
                    </a:cubicBezTo>
                    <a:lnTo>
                      <a:pt x="1197296" y="0"/>
                    </a:lnTo>
                    <a:cubicBezTo>
                      <a:pt x="1375100" y="-59545"/>
                      <a:pt x="1498771" y="19016"/>
                      <a:pt x="1742065" y="0"/>
                    </a:cubicBezTo>
                    <a:cubicBezTo>
                      <a:pt x="1985359" y="-19016"/>
                      <a:pt x="2070611" y="35816"/>
                      <a:pt x="2358672" y="0"/>
                    </a:cubicBezTo>
                    <a:cubicBezTo>
                      <a:pt x="2646733" y="-35816"/>
                      <a:pt x="2795705" y="4025"/>
                      <a:pt x="2993239" y="0"/>
                    </a:cubicBezTo>
                    <a:cubicBezTo>
                      <a:pt x="3252696" y="-35777"/>
                      <a:pt x="3361803" y="6169"/>
                      <a:pt x="3539327" y="0"/>
                    </a:cubicBezTo>
                    <a:cubicBezTo>
                      <a:pt x="3716851" y="-6169"/>
                      <a:pt x="3869174" y="67513"/>
                      <a:pt x="4120272" y="0"/>
                    </a:cubicBezTo>
                    <a:cubicBezTo>
                      <a:pt x="4371370" y="-67513"/>
                      <a:pt x="4553604" y="69515"/>
                      <a:pt x="4770931" y="0"/>
                    </a:cubicBezTo>
                    <a:cubicBezTo>
                      <a:pt x="4988258" y="-69515"/>
                      <a:pt x="5085778" y="48781"/>
                      <a:pt x="5317019" y="0"/>
                    </a:cubicBezTo>
                    <a:cubicBezTo>
                      <a:pt x="5548260" y="-48781"/>
                      <a:pt x="5650900" y="30171"/>
                      <a:pt x="5793394" y="0"/>
                    </a:cubicBezTo>
                    <a:cubicBezTo>
                      <a:pt x="5935888" y="-30171"/>
                      <a:pt x="6325532" y="43782"/>
                      <a:pt x="6478909" y="0"/>
                    </a:cubicBezTo>
                    <a:cubicBezTo>
                      <a:pt x="6860660" y="-79461"/>
                      <a:pt x="7114285" y="230312"/>
                      <a:pt x="7183773" y="704864"/>
                    </a:cubicBezTo>
                    <a:cubicBezTo>
                      <a:pt x="7219986" y="826787"/>
                      <a:pt x="7152937" y="1012388"/>
                      <a:pt x="7183773" y="1309855"/>
                    </a:cubicBezTo>
                    <a:cubicBezTo>
                      <a:pt x="7214609" y="1607322"/>
                      <a:pt x="7148786" y="1649622"/>
                      <a:pt x="7183773" y="1861984"/>
                    </a:cubicBezTo>
                    <a:cubicBezTo>
                      <a:pt x="7218760" y="2074346"/>
                      <a:pt x="7173468" y="2244238"/>
                      <a:pt x="7183773" y="2466975"/>
                    </a:cubicBezTo>
                    <a:lnTo>
                      <a:pt x="7183773" y="2466975"/>
                    </a:lnTo>
                    <a:cubicBezTo>
                      <a:pt x="7239560" y="2644497"/>
                      <a:pt x="7179778" y="2860238"/>
                      <a:pt x="7183773" y="2995613"/>
                    </a:cubicBezTo>
                    <a:cubicBezTo>
                      <a:pt x="7187768" y="3130988"/>
                      <a:pt x="7124864" y="3269041"/>
                      <a:pt x="7183773" y="3524250"/>
                    </a:cubicBezTo>
                    <a:cubicBezTo>
                      <a:pt x="7183772" y="3524244"/>
                      <a:pt x="7183773" y="3524240"/>
                      <a:pt x="7183773" y="3524236"/>
                    </a:cubicBezTo>
                    <a:cubicBezTo>
                      <a:pt x="7205177" y="3872799"/>
                      <a:pt x="6802737" y="4182442"/>
                      <a:pt x="6478909" y="4229100"/>
                    </a:cubicBezTo>
                    <a:cubicBezTo>
                      <a:pt x="6314472" y="4245872"/>
                      <a:pt x="6110853" y="4173922"/>
                      <a:pt x="5932821" y="4229100"/>
                    </a:cubicBezTo>
                    <a:cubicBezTo>
                      <a:pt x="5754789" y="4284278"/>
                      <a:pt x="5467327" y="4162483"/>
                      <a:pt x="5282162" y="4229100"/>
                    </a:cubicBezTo>
                    <a:cubicBezTo>
                      <a:pt x="5096997" y="4295717"/>
                      <a:pt x="4994602" y="4189923"/>
                      <a:pt x="4805787" y="4229100"/>
                    </a:cubicBezTo>
                    <a:cubicBezTo>
                      <a:pt x="4616973" y="4268277"/>
                      <a:pt x="4450674" y="4199475"/>
                      <a:pt x="4155129" y="4229100"/>
                    </a:cubicBezTo>
                    <a:cubicBezTo>
                      <a:pt x="3859584" y="4258725"/>
                      <a:pt x="3913100" y="4191300"/>
                      <a:pt x="3678754" y="4229100"/>
                    </a:cubicBezTo>
                    <a:cubicBezTo>
                      <a:pt x="3444409" y="4266900"/>
                      <a:pt x="3328282" y="4178322"/>
                      <a:pt x="2993239" y="4229100"/>
                    </a:cubicBezTo>
                    <a:cubicBezTo>
                      <a:pt x="2786274" y="4263215"/>
                      <a:pt x="2630969" y="4205759"/>
                      <a:pt x="2376632" y="4229100"/>
                    </a:cubicBezTo>
                    <a:cubicBezTo>
                      <a:pt x="2122295" y="4252441"/>
                      <a:pt x="1964179" y="4168569"/>
                      <a:pt x="1742065" y="4229100"/>
                    </a:cubicBezTo>
                    <a:cubicBezTo>
                      <a:pt x="1519951" y="4289631"/>
                      <a:pt x="1335443" y="4205877"/>
                      <a:pt x="1197296" y="4229100"/>
                    </a:cubicBezTo>
                    <a:lnTo>
                      <a:pt x="1197296" y="4229100"/>
                    </a:lnTo>
                    <a:cubicBezTo>
                      <a:pt x="1081442" y="4235004"/>
                      <a:pt x="888714" y="4170263"/>
                      <a:pt x="704864" y="4229100"/>
                    </a:cubicBezTo>
                    <a:cubicBezTo>
                      <a:pt x="364904" y="4180247"/>
                      <a:pt x="62175" y="3875758"/>
                      <a:pt x="0" y="3524236"/>
                    </a:cubicBezTo>
                    <a:cubicBezTo>
                      <a:pt x="0" y="3524244"/>
                      <a:pt x="-1" y="3524245"/>
                      <a:pt x="0" y="3524250"/>
                    </a:cubicBezTo>
                    <a:cubicBezTo>
                      <a:pt x="-155629" y="3528495"/>
                      <a:pt x="-200142" y="3495704"/>
                      <a:pt x="-360146" y="3522681"/>
                    </a:cubicBezTo>
                    <a:cubicBezTo>
                      <a:pt x="-520150" y="3549658"/>
                      <a:pt x="-621543" y="3512135"/>
                      <a:pt x="-692588" y="3521233"/>
                    </a:cubicBezTo>
                    <a:cubicBezTo>
                      <a:pt x="-615495" y="3360709"/>
                      <a:pt x="-501415" y="3278127"/>
                      <a:pt x="-475577" y="3190899"/>
                    </a:cubicBezTo>
                    <a:cubicBezTo>
                      <a:pt x="-449739" y="3103671"/>
                      <a:pt x="-303798" y="2976363"/>
                      <a:pt x="-265492" y="2871107"/>
                    </a:cubicBezTo>
                    <a:cubicBezTo>
                      <a:pt x="-227186" y="2765851"/>
                      <a:pt x="-43767" y="2635280"/>
                      <a:pt x="0" y="2466975"/>
                    </a:cubicBezTo>
                    <a:cubicBezTo>
                      <a:pt x="-63366" y="2196604"/>
                      <a:pt x="67957" y="2112940"/>
                      <a:pt x="0" y="1861984"/>
                    </a:cubicBezTo>
                    <a:cubicBezTo>
                      <a:pt x="-67957" y="1611028"/>
                      <a:pt x="53365" y="1500216"/>
                      <a:pt x="0" y="1309855"/>
                    </a:cubicBezTo>
                    <a:cubicBezTo>
                      <a:pt x="-53365" y="1119494"/>
                      <a:pt x="16172" y="912831"/>
                      <a:pt x="0" y="704864"/>
                    </a:cubicBezTo>
                    <a:close/>
                  </a:path>
                </a:pathLst>
              </a:custGeom>
              <a:ln w="57150">
                <a:solidFill>
                  <a:srgbClr val="FF99FF"/>
                </a:solidFill>
                <a:prstDash val="lgDash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/>
                  <a:t>Bài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giải</a:t>
                </a:r>
                <a:r>
                  <a:rPr lang="en-US" sz="3600" dirty="0"/>
                  <a:t>:</a:t>
                </a:r>
                <a:endParaRPr lang="en-US" sz="3600" dirty="0"/>
              </a:p>
              <a:p>
                <a:pPr algn="ctr"/>
                <a:r>
                  <a:rPr lang="en-US" sz="3600" dirty="0" err="1"/>
                  <a:t>Số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chú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ngựa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trên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sân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khấu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:</a:t>
                </a:r>
                <a:endParaRPr lang="en-US" sz="3600" dirty="0"/>
              </a:p>
              <a:p>
                <a:pPr algn="ctr"/>
                <a:r>
                  <a:rPr lang="en-US" sz="3600" dirty="0"/>
                  <a:t>20 : 4 = 5 (</a:t>
                </a:r>
                <a:r>
                  <a:rPr lang="en-US" sz="3600" dirty="0" err="1"/>
                  <a:t>chú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ngựa</a:t>
                </a:r>
                <a:r>
                  <a:rPr lang="en-US" sz="3600" dirty="0"/>
                  <a:t>)</a:t>
                </a:r>
                <a:endParaRPr lang="en-US" sz="3600" dirty="0"/>
              </a:p>
              <a:p>
                <a:pPr algn="ctr"/>
                <a:r>
                  <a:rPr lang="en-US" sz="3600" dirty="0" err="1"/>
                  <a:t>Số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bạn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được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đóng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vai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chú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ngựa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là</a:t>
                </a:r>
                <a:r>
                  <a:rPr lang="en-US" sz="3600" dirty="0"/>
                  <a:t>:</a:t>
                </a:r>
                <a:endParaRPr lang="en-US" sz="3600" dirty="0"/>
              </a:p>
              <a:p>
                <a:pPr algn="ctr"/>
                <a:r>
                  <a:rPr lang="en-US" sz="3600" dirty="0"/>
                  <a:t>2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dirty="0"/>
                  <a:t> 5 = 10 (</a:t>
                </a:r>
                <a:r>
                  <a:rPr lang="en-US" sz="3600" dirty="0" err="1"/>
                  <a:t>bạn</a:t>
                </a:r>
                <a:r>
                  <a:rPr lang="en-US" sz="3600" dirty="0"/>
                  <a:t>)</a:t>
                </a:r>
                <a:endParaRPr lang="en-US" sz="3600" dirty="0"/>
              </a:p>
              <a:p>
                <a:pPr algn="ctr"/>
                <a:r>
                  <a:rPr lang="en-US" sz="3600" dirty="0" err="1"/>
                  <a:t>Đáp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số</a:t>
                </a:r>
                <a:r>
                  <a:rPr lang="en-US" sz="3600" dirty="0"/>
                  <a:t>: 10 </a:t>
                </a:r>
                <a:r>
                  <a:rPr lang="en-US" sz="3600" dirty="0" err="1"/>
                  <a:t>bạn</a:t>
                </a:r>
                <a:endParaRPr lang="en-US" sz="3600" dirty="0"/>
              </a:p>
            </p:txBody>
          </p:sp>
        </mc:Choice>
        <mc:Fallback>
          <p:sp>
            <p:nvSpPr>
              <p:cNvPr id="5" name="Speech Bubble: Rectangle with Corners Rounded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934" y="613065"/>
                <a:ext cx="7183773" cy="4229100"/>
              </a:xfrm>
              <a:custGeom>
                <a:avLst/>
                <a:gdLst>
                  <a:gd name="connsiteX0" fmla="*/ 0 w 7183773"/>
                  <a:gd name="connsiteY0" fmla="*/ 704864 h 4229100"/>
                  <a:gd name="connsiteX1" fmla="*/ 704864 w 7183773"/>
                  <a:gd name="connsiteY1" fmla="*/ 0 h 4229100"/>
                  <a:gd name="connsiteX2" fmla="*/ 1197296 w 7183773"/>
                  <a:gd name="connsiteY2" fmla="*/ 0 h 4229100"/>
                  <a:gd name="connsiteX3" fmla="*/ 1197296 w 7183773"/>
                  <a:gd name="connsiteY3" fmla="*/ 0 h 4229100"/>
                  <a:gd name="connsiteX4" fmla="*/ 1777984 w 7183773"/>
                  <a:gd name="connsiteY4" fmla="*/ 0 h 4229100"/>
                  <a:gd name="connsiteX5" fmla="*/ 2340713 w 7183773"/>
                  <a:gd name="connsiteY5" fmla="*/ 0 h 4229100"/>
                  <a:gd name="connsiteX6" fmla="*/ 2993239 w 7183773"/>
                  <a:gd name="connsiteY6" fmla="*/ 0 h 4229100"/>
                  <a:gd name="connsiteX7" fmla="*/ 3609041 w 7183773"/>
                  <a:gd name="connsiteY7" fmla="*/ 0 h 4229100"/>
                  <a:gd name="connsiteX8" fmla="*/ 4224842 w 7183773"/>
                  <a:gd name="connsiteY8" fmla="*/ 0 h 4229100"/>
                  <a:gd name="connsiteX9" fmla="*/ 4840644 w 7183773"/>
                  <a:gd name="connsiteY9" fmla="*/ 0 h 4229100"/>
                  <a:gd name="connsiteX10" fmla="*/ 5386732 w 7183773"/>
                  <a:gd name="connsiteY10" fmla="*/ 0 h 4229100"/>
                  <a:gd name="connsiteX11" fmla="*/ 5967677 w 7183773"/>
                  <a:gd name="connsiteY11" fmla="*/ 0 h 4229100"/>
                  <a:gd name="connsiteX12" fmla="*/ 6478909 w 7183773"/>
                  <a:gd name="connsiteY12" fmla="*/ 0 h 4229100"/>
                  <a:gd name="connsiteX13" fmla="*/ 7183773 w 7183773"/>
                  <a:gd name="connsiteY13" fmla="*/ 704864 h 4229100"/>
                  <a:gd name="connsiteX14" fmla="*/ 7183773 w 7183773"/>
                  <a:gd name="connsiteY14" fmla="*/ 1256992 h 4229100"/>
                  <a:gd name="connsiteX15" fmla="*/ 7183773 w 7183773"/>
                  <a:gd name="connsiteY15" fmla="*/ 1844362 h 4229100"/>
                  <a:gd name="connsiteX16" fmla="*/ 7183773 w 7183773"/>
                  <a:gd name="connsiteY16" fmla="*/ 2466975 h 4229100"/>
                  <a:gd name="connsiteX17" fmla="*/ 7183773 w 7183773"/>
                  <a:gd name="connsiteY17" fmla="*/ 2466975 h 4229100"/>
                  <a:gd name="connsiteX18" fmla="*/ 7183773 w 7183773"/>
                  <a:gd name="connsiteY18" fmla="*/ 3006185 h 4229100"/>
                  <a:gd name="connsiteX19" fmla="*/ 7183773 w 7183773"/>
                  <a:gd name="connsiteY19" fmla="*/ 3524250 h 4229100"/>
                  <a:gd name="connsiteX20" fmla="*/ 7183773 w 7183773"/>
                  <a:gd name="connsiteY20" fmla="*/ 3524236 h 4229100"/>
                  <a:gd name="connsiteX21" fmla="*/ 6478909 w 7183773"/>
                  <a:gd name="connsiteY21" fmla="*/ 4229100 h 4229100"/>
                  <a:gd name="connsiteX22" fmla="*/ 5863107 w 7183773"/>
                  <a:gd name="connsiteY22" fmla="*/ 4229100 h 4229100"/>
                  <a:gd name="connsiteX23" fmla="*/ 5247306 w 7183773"/>
                  <a:gd name="connsiteY23" fmla="*/ 4229100 h 4229100"/>
                  <a:gd name="connsiteX24" fmla="*/ 4631504 w 7183773"/>
                  <a:gd name="connsiteY24" fmla="*/ 4229100 h 4229100"/>
                  <a:gd name="connsiteX25" fmla="*/ 4050559 w 7183773"/>
                  <a:gd name="connsiteY25" fmla="*/ 4229100 h 4229100"/>
                  <a:gd name="connsiteX26" fmla="*/ 2993239 w 7183773"/>
                  <a:gd name="connsiteY26" fmla="*/ 4229100 h 4229100"/>
                  <a:gd name="connsiteX27" fmla="*/ 2448470 w 7183773"/>
                  <a:gd name="connsiteY27" fmla="*/ 4229100 h 4229100"/>
                  <a:gd name="connsiteX28" fmla="*/ 1831863 w 7183773"/>
                  <a:gd name="connsiteY28" fmla="*/ 4229100 h 4229100"/>
                  <a:gd name="connsiteX29" fmla="*/ 1197296 w 7183773"/>
                  <a:gd name="connsiteY29" fmla="*/ 4229100 h 4229100"/>
                  <a:gd name="connsiteX30" fmla="*/ 1197296 w 7183773"/>
                  <a:gd name="connsiteY30" fmla="*/ 4229100 h 4229100"/>
                  <a:gd name="connsiteX31" fmla="*/ 704864 w 7183773"/>
                  <a:gd name="connsiteY31" fmla="*/ 4229100 h 4229100"/>
                  <a:gd name="connsiteX32" fmla="*/ 0 w 7183773"/>
                  <a:gd name="connsiteY32" fmla="*/ 3524236 h 4229100"/>
                  <a:gd name="connsiteX33" fmla="*/ 0 w 7183773"/>
                  <a:gd name="connsiteY33" fmla="*/ 3524250 h 4229100"/>
                  <a:gd name="connsiteX34" fmla="*/ -339368 w 7183773"/>
                  <a:gd name="connsiteY34" fmla="*/ 3522772 h 4229100"/>
                  <a:gd name="connsiteX35" fmla="*/ -692588 w 7183773"/>
                  <a:gd name="connsiteY35" fmla="*/ 3521233 h 4229100"/>
                  <a:gd name="connsiteX36" fmla="*/ -482503 w 7183773"/>
                  <a:gd name="connsiteY36" fmla="*/ 3201441 h 4229100"/>
                  <a:gd name="connsiteX37" fmla="*/ -237789 w 7183773"/>
                  <a:gd name="connsiteY37" fmla="*/ 2828937 h 4229100"/>
                  <a:gd name="connsiteX38" fmla="*/ 0 w 7183773"/>
                  <a:gd name="connsiteY38" fmla="*/ 2466975 h 4229100"/>
                  <a:gd name="connsiteX39" fmla="*/ 0 w 7183773"/>
                  <a:gd name="connsiteY39" fmla="*/ 1932468 h 4229100"/>
                  <a:gd name="connsiteX40" fmla="*/ 0 w 7183773"/>
                  <a:gd name="connsiteY40" fmla="*/ 1380340 h 4229100"/>
                  <a:gd name="connsiteX41" fmla="*/ 0 w 7183773"/>
                  <a:gd name="connsiteY41" fmla="*/ 704864 h 422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183773" h="4229100" fill="none" extrusionOk="0">
                    <a:moveTo>
                      <a:pt x="0" y="704864"/>
                    </a:moveTo>
                    <a:cubicBezTo>
                      <a:pt x="-59519" y="238444"/>
                      <a:pt x="413065" y="15570"/>
                      <a:pt x="704864" y="0"/>
                    </a:cubicBezTo>
                    <a:cubicBezTo>
                      <a:pt x="813267" y="-36583"/>
                      <a:pt x="1061313" y="29146"/>
                      <a:pt x="1197296" y="0"/>
                    </a:cubicBezTo>
                    <a:lnTo>
                      <a:pt x="1197296" y="0"/>
                    </a:lnTo>
                    <a:cubicBezTo>
                      <a:pt x="1370709" y="-56241"/>
                      <a:pt x="1650788" y="51711"/>
                      <a:pt x="1777984" y="0"/>
                    </a:cubicBezTo>
                    <a:cubicBezTo>
                      <a:pt x="1905180" y="-51711"/>
                      <a:pt x="2145960" y="6082"/>
                      <a:pt x="2340713" y="0"/>
                    </a:cubicBezTo>
                    <a:cubicBezTo>
                      <a:pt x="2535466" y="-6082"/>
                      <a:pt x="2862283" y="60541"/>
                      <a:pt x="2993239" y="0"/>
                    </a:cubicBezTo>
                    <a:cubicBezTo>
                      <a:pt x="3277699" y="-27958"/>
                      <a:pt x="3377623" y="61521"/>
                      <a:pt x="3609041" y="0"/>
                    </a:cubicBezTo>
                    <a:cubicBezTo>
                      <a:pt x="3840459" y="-61521"/>
                      <a:pt x="3935138" y="43771"/>
                      <a:pt x="4224842" y="0"/>
                    </a:cubicBezTo>
                    <a:cubicBezTo>
                      <a:pt x="4514546" y="-43771"/>
                      <a:pt x="4575968" y="47870"/>
                      <a:pt x="4840644" y="0"/>
                    </a:cubicBezTo>
                    <a:cubicBezTo>
                      <a:pt x="5105320" y="-47870"/>
                      <a:pt x="5155819" y="43758"/>
                      <a:pt x="5386732" y="0"/>
                    </a:cubicBezTo>
                    <a:cubicBezTo>
                      <a:pt x="5617645" y="-43758"/>
                      <a:pt x="5789723" y="18384"/>
                      <a:pt x="5967677" y="0"/>
                    </a:cubicBezTo>
                    <a:cubicBezTo>
                      <a:pt x="6145632" y="-18384"/>
                      <a:pt x="6238834" y="33758"/>
                      <a:pt x="6478909" y="0"/>
                    </a:cubicBezTo>
                    <a:cubicBezTo>
                      <a:pt x="6905633" y="65716"/>
                      <a:pt x="7223930" y="255855"/>
                      <a:pt x="7183773" y="704864"/>
                    </a:cubicBezTo>
                    <a:cubicBezTo>
                      <a:pt x="7207916" y="976709"/>
                      <a:pt x="7164654" y="1010867"/>
                      <a:pt x="7183773" y="1256992"/>
                    </a:cubicBezTo>
                    <a:cubicBezTo>
                      <a:pt x="7202892" y="1503117"/>
                      <a:pt x="7147120" y="1704143"/>
                      <a:pt x="7183773" y="1844362"/>
                    </a:cubicBezTo>
                    <a:cubicBezTo>
                      <a:pt x="7220426" y="1984581"/>
                      <a:pt x="7141691" y="2160423"/>
                      <a:pt x="7183773" y="2466975"/>
                    </a:cubicBezTo>
                    <a:lnTo>
                      <a:pt x="7183773" y="2466975"/>
                    </a:lnTo>
                    <a:cubicBezTo>
                      <a:pt x="7235150" y="2678406"/>
                      <a:pt x="7121925" y="2778383"/>
                      <a:pt x="7183773" y="3006185"/>
                    </a:cubicBezTo>
                    <a:cubicBezTo>
                      <a:pt x="7245621" y="3233987"/>
                      <a:pt x="7146439" y="3334419"/>
                      <a:pt x="7183773" y="3524250"/>
                    </a:cubicBezTo>
                    <a:cubicBezTo>
                      <a:pt x="7183772" y="3524245"/>
                      <a:pt x="7183774" y="3524242"/>
                      <a:pt x="7183773" y="3524236"/>
                    </a:cubicBezTo>
                    <a:cubicBezTo>
                      <a:pt x="7211034" y="3927416"/>
                      <a:pt x="6774457" y="4203778"/>
                      <a:pt x="6478909" y="4229100"/>
                    </a:cubicBezTo>
                    <a:cubicBezTo>
                      <a:pt x="6342400" y="4242395"/>
                      <a:pt x="6164521" y="4216775"/>
                      <a:pt x="5863107" y="4229100"/>
                    </a:cubicBezTo>
                    <a:cubicBezTo>
                      <a:pt x="5561693" y="4241425"/>
                      <a:pt x="5484005" y="4192697"/>
                      <a:pt x="5247306" y="4229100"/>
                    </a:cubicBezTo>
                    <a:cubicBezTo>
                      <a:pt x="5010607" y="4265503"/>
                      <a:pt x="4899645" y="4180785"/>
                      <a:pt x="4631504" y="4229100"/>
                    </a:cubicBezTo>
                    <a:cubicBezTo>
                      <a:pt x="4363363" y="4277415"/>
                      <a:pt x="4309561" y="4178237"/>
                      <a:pt x="4050559" y="4229100"/>
                    </a:cubicBezTo>
                    <a:cubicBezTo>
                      <a:pt x="3791557" y="4279963"/>
                      <a:pt x="3338109" y="4109436"/>
                      <a:pt x="2993239" y="4229100"/>
                    </a:cubicBezTo>
                    <a:cubicBezTo>
                      <a:pt x="2840113" y="4249104"/>
                      <a:pt x="2694034" y="4219465"/>
                      <a:pt x="2448470" y="4229100"/>
                    </a:cubicBezTo>
                    <a:cubicBezTo>
                      <a:pt x="2202906" y="4238735"/>
                      <a:pt x="2077499" y="4182966"/>
                      <a:pt x="1831863" y="4229100"/>
                    </a:cubicBezTo>
                    <a:cubicBezTo>
                      <a:pt x="1586227" y="4275234"/>
                      <a:pt x="1451528" y="4186489"/>
                      <a:pt x="1197296" y="4229100"/>
                    </a:cubicBezTo>
                    <a:lnTo>
                      <a:pt x="1197296" y="4229100"/>
                    </a:lnTo>
                    <a:cubicBezTo>
                      <a:pt x="966229" y="4243262"/>
                      <a:pt x="852661" y="4192298"/>
                      <a:pt x="704864" y="4229100"/>
                    </a:cubicBezTo>
                    <a:cubicBezTo>
                      <a:pt x="253801" y="4178484"/>
                      <a:pt x="39093" y="3966613"/>
                      <a:pt x="0" y="3524236"/>
                    </a:cubicBezTo>
                    <a:cubicBezTo>
                      <a:pt x="1" y="3524240"/>
                      <a:pt x="0" y="3524243"/>
                      <a:pt x="0" y="3524250"/>
                    </a:cubicBezTo>
                    <a:cubicBezTo>
                      <a:pt x="-111183" y="3558670"/>
                      <a:pt x="-268638" y="3519512"/>
                      <a:pt x="-339368" y="3522772"/>
                    </a:cubicBezTo>
                    <a:cubicBezTo>
                      <a:pt x="-410098" y="3526032"/>
                      <a:pt x="-588291" y="3520108"/>
                      <a:pt x="-692588" y="3521233"/>
                    </a:cubicBezTo>
                    <a:cubicBezTo>
                      <a:pt x="-642469" y="3441350"/>
                      <a:pt x="-531524" y="3339317"/>
                      <a:pt x="-482503" y="3201441"/>
                    </a:cubicBezTo>
                    <a:cubicBezTo>
                      <a:pt x="-433482" y="3063565"/>
                      <a:pt x="-311427" y="2956202"/>
                      <a:pt x="-237789" y="2828937"/>
                    </a:cubicBezTo>
                    <a:cubicBezTo>
                      <a:pt x="-164151" y="2701672"/>
                      <a:pt x="-78210" y="2655806"/>
                      <a:pt x="0" y="2466975"/>
                    </a:cubicBezTo>
                    <a:cubicBezTo>
                      <a:pt x="-12553" y="2329563"/>
                      <a:pt x="25003" y="2145315"/>
                      <a:pt x="0" y="1932468"/>
                    </a:cubicBezTo>
                    <a:cubicBezTo>
                      <a:pt x="-25003" y="1719621"/>
                      <a:pt x="26706" y="1648738"/>
                      <a:pt x="0" y="1380340"/>
                    </a:cubicBezTo>
                    <a:cubicBezTo>
                      <a:pt x="-26706" y="1111942"/>
                      <a:pt x="32438" y="1041367"/>
                      <a:pt x="0" y="704864"/>
                    </a:cubicBezTo>
                    <a:close/>
                  </a:path>
                  <a:path w="7183773" h="4229100" stroke="0" extrusionOk="0">
                    <a:moveTo>
                      <a:pt x="0" y="704864"/>
                    </a:moveTo>
                    <a:cubicBezTo>
                      <a:pt x="60828" y="277928"/>
                      <a:pt x="369803" y="-21182"/>
                      <a:pt x="704864" y="0"/>
                    </a:cubicBezTo>
                    <a:cubicBezTo>
                      <a:pt x="913783" y="-30317"/>
                      <a:pt x="987122" y="4196"/>
                      <a:pt x="1197296" y="0"/>
                    </a:cubicBezTo>
                    <a:lnTo>
                      <a:pt x="1197296" y="0"/>
                    </a:lnTo>
                    <a:cubicBezTo>
                      <a:pt x="1375100" y="-59545"/>
                      <a:pt x="1498771" y="19016"/>
                      <a:pt x="1742065" y="0"/>
                    </a:cubicBezTo>
                    <a:cubicBezTo>
                      <a:pt x="1985359" y="-19016"/>
                      <a:pt x="2070611" y="35816"/>
                      <a:pt x="2358672" y="0"/>
                    </a:cubicBezTo>
                    <a:cubicBezTo>
                      <a:pt x="2646733" y="-35816"/>
                      <a:pt x="2795705" y="4025"/>
                      <a:pt x="2993239" y="0"/>
                    </a:cubicBezTo>
                    <a:cubicBezTo>
                      <a:pt x="3252696" y="-35777"/>
                      <a:pt x="3361803" y="6169"/>
                      <a:pt x="3539327" y="0"/>
                    </a:cubicBezTo>
                    <a:cubicBezTo>
                      <a:pt x="3716851" y="-6169"/>
                      <a:pt x="3869174" y="67513"/>
                      <a:pt x="4120272" y="0"/>
                    </a:cubicBezTo>
                    <a:cubicBezTo>
                      <a:pt x="4371370" y="-67513"/>
                      <a:pt x="4553604" y="69515"/>
                      <a:pt x="4770931" y="0"/>
                    </a:cubicBezTo>
                    <a:cubicBezTo>
                      <a:pt x="4988258" y="-69515"/>
                      <a:pt x="5085778" y="48781"/>
                      <a:pt x="5317019" y="0"/>
                    </a:cubicBezTo>
                    <a:cubicBezTo>
                      <a:pt x="5548260" y="-48781"/>
                      <a:pt x="5650900" y="30171"/>
                      <a:pt x="5793394" y="0"/>
                    </a:cubicBezTo>
                    <a:cubicBezTo>
                      <a:pt x="5935888" y="-30171"/>
                      <a:pt x="6325532" y="43782"/>
                      <a:pt x="6478909" y="0"/>
                    </a:cubicBezTo>
                    <a:cubicBezTo>
                      <a:pt x="6860660" y="-79461"/>
                      <a:pt x="7114285" y="230312"/>
                      <a:pt x="7183773" y="704864"/>
                    </a:cubicBezTo>
                    <a:cubicBezTo>
                      <a:pt x="7219986" y="826787"/>
                      <a:pt x="7152937" y="1012388"/>
                      <a:pt x="7183773" y="1309855"/>
                    </a:cubicBezTo>
                    <a:cubicBezTo>
                      <a:pt x="7214609" y="1607322"/>
                      <a:pt x="7148786" y="1649622"/>
                      <a:pt x="7183773" y="1861984"/>
                    </a:cubicBezTo>
                    <a:cubicBezTo>
                      <a:pt x="7218760" y="2074346"/>
                      <a:pt x="7173468" y="2244238"/>
                      <a:pt x="7183773" y="2466975"/>
                    </a:cubicBezTo>
                    <a:lnTo>
                      <a:pt x="7183773" y="2466975"/>
                    </a:lnTo>
                    <a:cubicBezTo>
                      <a:pt x="7239560" y="2644497"/>
                      <a:pt x="7179778" y="2860238"/>
                      <a:pt x="7183773" y="2995613"/>
                    </a:cubicBezTo>
                    <a:cubicBezTo>
                      <a:pt x="7187768" y="3130988"/>
                      <a:pt x="7124864" y="3269041"/>
                      <a:pt x="7183773" y="3524250"/>
                    </a:cubicBezTo>
                    <a:cubicBezTo>
                      <a:pt x="7183772" y="3524244"/>
                      <a:pt x="7183773" y="3524240"/>
                      <a:pt x="7183773" y="3524236"/>
                    </a:cubicBezTo>
                    <a:cubicBezTo>
                      <a:pt x="7205177" y="3872799"/>
                      <a:pt x="6802737" y="4182442"/>
                      <a:pt x="6478909" y="4229100"/>
                    </a:cubicBezTo>
                    <a:cubicBezTo>
                      <a:pt x="6314472" y="4245872"/>
                      <a:pt x="6110853" y="4173922"/>
                      <a:pt x="5932821" y="4229100"/>
                    </a:cubicBezTo>
                    <a:cubicBezTo>
                      <a:pt x="5754789" y="4284278"/>
                      <a:pt x="5467327" y="4162483"/>
                      <a:pt x="5282162" y="4229100"/>
                    </a:cubicBezTo>
                    <a:cubicBezTo>
                      <a:pt x="5096997" y="4295717"/>
                      <a:pt x="4994602" y="4189923"/>
                      <a:pt x="4805787" y="4229100"/>
                    </a:cubicBezTo>
                    <a:cubicBezTo>
                      <a:pt x="4616973" y="4268277"/>
                      <a:pt x="4450674" y="4199475"/>
                      <a:pt x="4155129" y="4229100"/>
                    </a:cubicBezTo>
                    <a:cubicBezTo>
                      <a:pt x="3859584" y="4258725"/>
                      <a:pt x="3913100" y="4191300"/>
                      <a:pt x="3678754" y="4229100"/>
                    </a:cubicBezTo>
                    <a:cubicBezTo>
                      <a:pt x="3444409" y="4266900"/>
                      <a:pt x="3328282" y="4178322"/>
                      <a:pt x="2993239" y="4229100"/>
                    </a:cubicBezTo>
                    <a:cubicBezTo>
                      <a:pt x="2786274" y="4263215"/>
                      <a:pt x="2630969" y="4205759"/>
                      <a:pt x="2376632" y="4229100"/>
                    </a:cubicBezTo>
                    <a:cubicBezTo>
                      <a:pt x="2122295" y="4252441"/>
                      <a:pt x="1964179" y="4168569"/>
                      <a:pt x="1742065" y="4229100"/>
                    </a:cubicBezTo>
                    <a:cubicBezTo>
                      <a:pt x="1519951" y="4289631"/>
                      <a:pt x="1335443" y="4205877"/>
                      <a:pt x="1197296" y="4229100"/>
                    </a:cubicBezTo>
                    <a:lnTo>
                      <a:pt x="1197296" y="4229100"/>
                    </a:lnTo>
                    <a:cubicBezTo>
                      <a:pt x="1081442" y="4235004"/>
                      <a:pt x="888714" y="4170263"/>
                      <a:pt x="704864" y="4229100"/>
                    </a:cubicBezTo>
                    <a:cubicBezTo>
                      <a:pt x="364904" y="4180247"/>
                      <a:pt x="62175" y="3875758"/>
                      <a:pt x="0" y="3524236"/>
                    </a:cubicBezTo>
                    <a:cubicBezTo>
                      <a:pt x="0" y="3524244"/>
                      <a:pt x="-1" y="3524245"/>
                      <a:pt x="0" y="3524250"/>
                    </a:cubicBezTo>
                    <a:cubicBezTo>
                      <a:pt x="-155629" y="3528495"/>
                      <a:pt x="-200142" y="3495704"/>
                      <a:pt x="-360146" y="3522681"/>
                    </a:cubicBezTo>
                    <a:cubicBezTo>
                      <a:pt x="-520150" y="3549658"/>
                      <a:pt x="-621543" y="3512135"/>
                      <a:pt x="-692588" y="3521233"/>
                    </a:cubicBezTo>
                    <a:cubicBezTo>
                      <a:pt x="-615495" y="3360709"/>
                      <a:pt x="-501415" y="3278127"/>
                      <a:pt x="-475577" y="3190899"/>
                    </a:cubicBezTo>
                    <a:cubicBezTo>
                      <a:pt x="-449739" y="3103671"/>
                      <a:pt x="-303798" y="2976363"/>
                      <a:pt x="-265492" y="2871107"/>
                    </a:cubicBezTo>
                    <a:cubicBezTo>
                      <a:pt x="-227186" y="2765851"/>
                      <a:pt x="-43767" y="2635280"/>
                      <a:pt x="0" y="2466975"/>
                    </a:cubicBezTo>
                    <a:cubicBezTo>
                      <a:pt x="-63366" y="2196604"/>
                      <a:pt x="67957" y="2112940"/>
                      <a:pt x="0" y="1861984"/>
                    </a:cubicBezTo>
                    <a:cubicBezTo>
                      <a:pt x="-67957" y="1611028"/>
                      <a:pt x="53365" y="1500216"/>
                      <a:pt x="0" y="1309855"/>
                    </a:cubicBezTo>
                    <a:cubicBezTo>
                      <a:pt x="-53365" y="1119494"/>
                      <a:pt x="16172" y="912831"/>
                      <a:pt x="0" y="704864"/>
                    </a:cubicBezTo>
                    <a:close/>
                  </a:path>
                </a:pathLst>
              </a:custGeom>
              <a:blipFill rotWithShape="1">
                <a:blip r:embed="rId4"/>
                <a:stretch>
                  <a:fillRect l="-10379" t="-1193" r="-679" b="-999"/>
                </a:stretch>
              </a:blipFill>
              <a:ln w="57150">
                <a:solidFill>
                  <a:srgbClr val="FF99FF"/>
                </a:solidFill>
                <a:prstDash val="lgDash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46" y="2510603"/>
            <a:ext cx="3295307" cy="4229100"/>
          </a:xfrm>
          <a:prstGeom prst="rect">
            <a:avLst/>
          </a:prstGeom>
        </p:spPr>
      </p:pic>
      <p:sp>
        <p:nvSpPr>
          <p:cNvPr id="2" name="Speech Bubble: Oval 1"/>
          <p:cNvSpPr/>
          <p:nvPr/>
        </p:nvSpPr>
        <p:spPr>
          <a:xfrm>
            <a:off x="248582" y="212880"/>
            <a:ext cx="4104409" cy="3325091"/>
          </a:xfrm>
          <a:prstGeom prst="wedgeEllipseCallout">
            <a:avLst>
              <a:gd name="adj1" fmla="val 55876"/>
              <a:gd name="adj2" fmla="val 35625"/>
            </a:avLst>
          </a:prstGeom>
          <a:ln w="38100">
            <a:solidFill>
              <a:srgbClr val="99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hãy</a:t>
            </a:r>
            <a:r>
              <a:rPr lang="en-US" sz="3000" dirty="0"/>
              <a:t> </a:t>
            </a:r>
            <a:r>
              <a:rPr lang="en-US" sz="3000" dirty="0" err="1"/>
              <a:t>kể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người</a:t>
            </a:r>
            <a:r>
              <a:rPr lang="en-US" sz="3000" dirty="0"/>
              <a:t> </a:t>
            </a:r>
            <a:r>
              <a:rPr lang="en-US" sz="3000" dirty="0" err="1"/>
              <a:t>thân</a:t>
            </a:r>
            <a:r>
              <a:rPr lang="en-US" sz="3000" dirty="0"/>
              <a:t> </a:t>
            </a:r>
            <a:r>
              <a:rPr lang="en-US" sz="3000" dirty="0" err="1"/>
              <a:t>nghe</a:t>
            </a:r>
            <a:r>
              <a:rPr lang="en-US" sz="3000" dirty="0"/>
              <a:t> </a:t>
            </a:r>
            <a:r>
              <a:rPr lang="en-US" sz="3000" dirty="0" err="1"/>
              <a:t>cách</a:t>
            </a:r>
            <a:r>
              <a:rPr lang="en-US" sz="3000" dirty="0"/>
              <a:t> </a:t>
            </a:r>
            <a:r>
              <a:rPr lang="en-US" sz="3000" dirty="0" err="1"/>
              <a:t>tìm</a:t>
            </a:r>
            <a:r>
              <a:rPr lang="en-US" sz="3000" dirty="0"/>
              <a:t> </a:t>
            </a:r>
            <a:r>
              <a:rPr lang="en-US" sz="3000" dirty="0" err="1"/>
              <a:t>ra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bạn</a:t>
            </a:r>
            <a:r>
              <a:rPr lang="en-US" sz="3000" dirty="0"/>
              <a:t> </a:t>
            </a:r>
            <a:r>
              <a:rPr lang="en-US" sz="3000" dirty="0" err="1"/>
              <a:t>đóng</a:t>
            </a:r>
            <a:r>
              <a:rPr lang="en-US" sz="3000" dirty="0"/>
              <a:t> </a:t>
            </a:r>
            <a:r>
              <a:rPr lang="en-US" sz="3000" dirty="0" err="1"/>
              <a:t>vai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chú</a:t>
            </a:r>
            <a:r>
              <a:rPr lang="en-US" sz="3000" dirty="0"/>
              <a:t> </a:t>
            </a:r>
            <a:r>
              <a:rPr lang="en-US" sz="3000" dirty="0" err="1"/>
              <a:t>ngựa</a:t>
            </a:r>
            <a:r>
              <a:rPr lang="en-US" sz="3000" dirty="0"/>
              <a:t> ở </a:t>
            </a: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Thử</a:t>
            </a:r>
            <a:r>
              <a:rPr lang="en-US" sz="3000" dirty="0"/>
              <a:t> </a:t>
            </a:r>
            <a:r>
              <a:rPr lang="en-US" sz="3000" dirty="0" err="1"/>
              <a:t>thách</a:t>
            </a:r>
            <a:r>
              <a:rPr lang="en-US" sz="3000" dirty="0"/>
              <a:t>.</a:t>
            </a:r>
            <a:endParaRPr lang="en-US" sz="3000" dirty="0"/>
          </a:p>
        </p:txBody>
      </p:sp>
      <p:sp>
        <p:nvSpPr>
          <p:cNvPr id="6" name="Speech Bubble: Oval 5"/>
          <p:cNvSpPr/>
          <p:nvPr/>
        </p:nvSpPr>
        <p:spPr>
          <a:xfrm>
            <a:off x="7276304" y="212880"/>
            <a:ext cx="4798466" cy="2919845"/>
          </a:xfrm>
          <a:prstGeom prst="wedgeEllipseCallout">
            <a:avLst>
              <a:gd name="adj1" fmla="val -51859"/>
              <a:gd name="adj2" fmla="val 37140"/>
            </a:avLst>
          </a:prstGeom>
          <a:ln w="38100">
            <a:solidFill>
              <a:srgbClr val="99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/>
              <a:t>Gợi</a:t>
            </a:r>
            <a:r>
              <a:rPr lang="en-US" sz="3000" dirty="0"/>
              <a:t> ý:</a:t>
            </a:r>
            <a:endParaRPr lang="en-US" sz="3000" dirty="0"/>
          </a:p>
          <a:p>
            <a:pPr algn="just"/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thử</a:t>
            </a:r>
            <a:r>
              <a:rPr lang="en-US" sz="3000" dirty="0"/>
              <a:t> </a:t>
            </a:r>
            <a:r>
              <a:rPr lang="en-US" sz="3000" dirty="0" err="1"/>
              <a:t>thách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mấy</a:t>
            </a:r>
            <a:r>
              <a:rPr lang="en-US" sz="3000" dirty="0"/>
              <a:t> </a:t>
            </a:r>
            <a:r>
              <a:rPr lang="en-US" sz="3000" dirty="0" err="1"/>
              <a:t>bước</a:t>
            </a:r>
            <a:r>
              <a:rPr lang="en-US" sz="3000" dirty="0"/>
              <a:t>?</a:t>
            </a:r>
            <a:endParaRPr lang="en-US" sz="3000" dirty="0"/>
          </a:p>
          <a:p>
            <a:pPr algn="just"/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tìm</a:t>
            </a:r>
            <a:r>
              <a:rPr lang="en-US" sz="3000" dirty="0"/>
              <a:t> </a:t>
            </a:r>
            <a:r>
              <a:rPr lang="en-US" sz="3000" dirty="0" err="1"/>
              <a:t>gì</a:t>
            </a:r>
            <a:r>
              <a:rPr lang="en-US" sz="3000" dirty="0"/>
              <a:t> </a:t>
            </a:r>
            <a:r>
              <a:rPr lang="en-US" sz="3000" dirty="0" err="1"/>
              <a:t>trước</a:t>
            </a:r>
            <a:r>
              <a:rPr lang="en-US" sz="3000" dirty="0"/>
              <a:t>? </a:t>
            </a:r>
            <a:endParaRPr lang="en-US" sz="3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5818" y="1512570"/>
            <a:ext cx="4258889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charset="0"/>
                <a:cs typeface="Times New Roman" panose="02020603050405020304" charset="0"/>
              </a:rPr>
              <a:t>		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 descr="Icon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83" y="2271613"/>
            <a:ext cx="3295307" cy="4229100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5915093" y="233663"/>
            <a:ext cx="5192787" cy="2919845"/>
          </a:xfrm>
          <a:custGeom>
            <a:avLst/>
            <a:gdLst>
              <a:gd name="connsiteX0" fmla="*/ -96534 w 5192787"/>
              <a:gd name="connsiteY0" fmla="*/ 2544353 h 2919845"/>
              <a:gd name="connsiteX1" fmla="*/ 235832 w 5192787"/>
              <a:gd name="connsiteY1" fmla="*/ 2067873 h 2919845"/>
              <a:gd name="connsiteX2" fmla="*/ 2115854 w 5192787"/>
              <a:gd name="connsiteY2" fmla="*/ 25221 h 2919845"/>
              <a:gd name="connsiteX3" fmla="*/ 4683436 w 5192787"/>
              <a:gd name="connsiteY3" fmla="*/ 591461 h 2919845"/>
              <a:gd name="connsiteX4" fmla="*/ 3302052 w 5192787"/>
              <a:gd name="connsiteY4" fmla="*/ 2864890 h 2919845"/>
              <a:gd name="connsiteX5" fmla="*/ 812745 w 5192787"/>
              <a:gd name="connsiteY5" fmla="*/ 2520825 h 2919845"/>
              <a:gd name="connsiteX6" fmla="*/ 349013 w 5192787"/>
              <a:gd name="connsiteY6" fmla="*/ 2532824 h 2919845"/>
              <a:gd name="connsiteX7" fmla="*/ -96534 w 5192787"/>
              <a:gd name="connsiteY7" fmla="*/ 2544353 h 291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787" h="2919845" fill="none" extrusionOk="0">
                <a:moveTo>
                  <a:pt x="-96534" y="2544353"/>
                </a:moveTo>
                <a:cubicBezTo>
                  <a:pt x="-29279" y="2400077"/>
                  <a:pt x="122588" y="2271941"/>
                  <a:pt x="235832" y="2067873"/>
                </a:cubicBezTo>
                <a:cubicBezTo>
                  <a:pt x="-506063" y="1150780"/>
                  <a:pt x="602669" y="374529"/>
                  <a:pt x="2115854" y="25221"/>
                </a:cubicBezTo>
                <a:cubicBezTo>
                  <a:pt x="3237985" y="-40715"/>
                  <a:pt x="4066282" y="179752"/>
                  <a:pt x="4683436" y="591461"/>
                </a:cubicBezTo>
                <a:cubicBezTo>
                  <a:pt x="5948285" y="1428651"/>
                  <a:pt x="4757495" y="2733732"/>
                  <a:pt x="3302052" y="2864890"/>
                </a:cubicBezTo>
                <a:cubicBezTo>
                  <a:pt x="2377151" y="3002645"/>
                  <a:pt x="1310806" y="2764444"/>
                  <a:pt x="812745" y="2520825"/>
                </a:cubicBezTo>
                <a:cubicBezTo>
                  <a:pt x="653339" y="2577650"/>
                  <a:pt x="484749" y="2504427"/>
                  <a:pt x="349013" y="2532824"/>
                </a:cubicBezTo>
                <a:cubicBezTo>
                  <a:pt x="213277" y="2561221"/>
                  <a:pt x="7814" y="2535937"/>
                  <a:pt x="-96534" y="2544353"/>
                </a:cubicBezTo>
                <a:close/>
              </a:path>
              <a:path w="5192787" h="2919845" stroke="0" extrusionOk="0">
                <a:moveTo>
                  <a:pt x="-96534" y="2544353"/>
                </a:moveTo>
                <a:cubicBezTo>
                  <a:pt x="-17190" y="2405116"/>
                  <a:pt x="86778" y="2292050"/>
                  <a:pt x="235832" y="2067873"/>
                </a:cubicBezTo>
                <a:cubicBezTo>
                  <a:pt x="-111066" y="1330816"/>
                  <a:pt x="531986" y="281388"/>
                  <a:pt x="2115854" y="25221"/>
                </a:cubicBezTo>
                <a:cubicBezTo>
                  <a:pt x="3133529" y="-95175"/>
                  <a:pt x="4145540" y="133405"/>
                  <a:pt x="4683436" y="591461"/>
                </a:cubicBezTo>
                <a:cubicBezTo>
                  <a:pt x="5719613" y="1404565"/>
                  <a:pt x="5174092" y="2515284"/>
                  <a:pt x="3302052" y="2864890"/>
                </a:cubicBezTo>
                <a:cubicBezTo>
                  <a:pt x="2546404" y="3047901"/>
                  <a:pt x="1399252" y="2753542"/>
                  <a:pt x="812745" y="2520825"/>
                </a:cubicBezTo>
                <a:cubicBezTo>
                  <a:pt x="622683" y="2533889"/>
                  <a:pt x="512409" y="2486330"/>
                  <a:pt x="339920" y="2533060"/>
                </a:cubicBezTo>
                <a:cubicBezTo>
                  <a:pt x="167431" y="2579790"/>
                  <a:pt x="98281" y="2522820"/>
                  <a:pt x="-96534" y="254435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/>
              <a:t>Bạn</a:t>
            </a:r>
            <a:r>
              <a:rPr lang="en-US" sz="3000" dirty="0"/>
              <a:t> </a:t>
            </a:r>
            <a:r>
              <a:rPr lang="en-US" sz="3000" dirty="0" err="1"/>
              <a:t>mình</a:t>
            </a:r>
            <a:r>
              <a:rPr lang="en-US" sz="3000" dirty="0"/>
              <a:t> </a:t>
            </a:r>
            <a:r>
              <a:rPr lang="en-US" sz="3000" dirty="0" err="1"/>
              <a:t>thử</a:t>
            </a:r>
            <a:r>
              <a:rPr lang="en-US" sz="3000" dirty="0"/>
              <a:t> </a:t>
            </a:r>
            <a:r>
              <a:rPr lang="en-US" sz="3000" dirty="0" err="1"/>
              <a:t>thách</a:t>
            </a:r>
            <a:r>
              <a:rPr lang="en-US" sz="3000" dirty="0"/>
              <a:t> </a:t>
            </a:r>
            <a:r>
              <a:rPr lang="en-US" sz="3000" dirty="0" err="1"/>
              <a:t>mình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1 </a:t>
            </a: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toán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bạn</a:t>
            </a:r>
            <a:r>
              <a:rPr lang="en-US" sz="3000" dirty="0"/>
              <a:t> </a:t>
            </a:r>
            <a:r>
              <a:rPr lang="en-US" sz="3000" dirty="0" err="1"/>
              <a:t>hãy</a:t>
            </a:r>
            <a:r>
              <a:rPr lang="en-US" sz="3000" dirty="0"/>
              <a:t> </a:t>
            </a:r>
            <a:r>
              <a:rPr lang="en-US" sz="3000" dirty="0" err="1"/>
              <a:t>giúp</a:t>
            </a:r>
            <a:r>
              <a:rPr lang="en-US" sz="3000" dirty="0"/>
              <a:t> </a:t>
            </a:r>
            <a:r>
              <a:rPr lang="en-US" sz="3000" dirty="0" err="1"/>
              <a:t>mình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r>
              <a:rPr lang="en-US" sz="3000" dirty="0"/>
              <a:t> </a:t>
            </a: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toán</a:t>
            </a:r>
            <a:r>
              <a:rPr lang="en-US" sz="3000" dirty="0"/>
              <a:t> </a:t>
            </a:r>
            <a:r>
              <a:rPr lang="en-US" sz="3000" dirty="0" err="1"/>
              <a:t>này</a:t>
            </a:r>
            <a:r>
              <a:rPr lang="en-US" sz="3000" dirty="0"/>
              <a:t> </a:t>
            </a:r>
            <a:r>
              <a:rPr lang="en-US" sz="3000" dirty="0" err="1"/>
              <a:t>nhé</a:t>
            </a:r>
            <a:r>
              <a:rPr lang="en-US" sz="3000" dirty="0"/>
              <a:t>!</a:t>
            </a:r>
            <a:endParaRPr lang="en-US" sz="3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8" y="2520995"/>
            <a:ext cx="3295307" cy="42291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673" y="987136"/>
            <a:ext cx="6920345" cy="2047009"/>
          </a:xfrm>
          <a:custGeom>
            <a:avLst/>
            <a:gdLst>
              <a:gd name="connsiteX0" fmla="*/ 0 w 6920345"/>
              <a:gd name="connsiteY0" fmla="*/ 341175 h 2047009"/>
              <a:gd name="connsiteX1" fmla="*/ 341175 w 6920345"/>
              <a:gd name="connsiteY1" fmla="*/ 0 h 2047009"/>
              <a:gd name="connsiteX2" fmla="*/ 970645 w 6920345"/>
              <a:gd name="connsiteY2" fmla="*/ 0 h 2047009"/>
              <a:gd name="connsiteX3" fmla="*/ 1537736 w 6920345"/>
              <a:gd name="connsiteY3" fmla="*/ 0 h 2047009"/>
              <a:gd name="connsiteX4" fmla="*/ 1917686 w 6920345"/>
              <a:gd name="connsiteY4" fmla="*/ 0 h 2047009"/>
              <a:gd name="connsiteX5" fmla="*/ 2547157 w 6920345"/>
              <a:gd name="connsiteY5" fmla="*/ 0 h 2047009"/>
              <a:gd name="connsiteX6" fmla="*/ 3176627 w 6920345"/>
              <a:gd name="connsiteY6" fmla="*/ 0 h 2047009"/>
              <a:gd name="connsiteX7" fmla="*/ 3618958 w 6920345"/>
              <a:gd name="connsiteY7" fmla="*/ 0 h 2047009"/>
              <a:gd name="connsiteX8" fmla="*/ 4248428 w 6920345"/>
              <a:gd name="connsiteY8" fmla="*/ 0 h 2047009"/>
              <a:gd name="connsiteX9" fmla="*/ 4753139 w 6920345"/>
              <a:gd name="connsiteY9" fmla="*/ 0 h 2047009"/>
              <a:gd name="connsiteX10" fmla="*/ 5320229 w 6920345"/>
              <a:gd name="connsiteY10" fmla="*/ 0 h 2047009"/>
              <a:gd name="connsiteX11" fmla="*/ 6012080 w 6920345"/>
              <a:gd name="connsiteY11" fmla="*/ 0 h 2047009"/>
              <a:gd name="connsiteX12" fmla="*/ 6579170 w 6920345"/>
              <a:gd name="connsiteY12" fmla="*/ 0 h 2047009"/>
              <a:gd name="connsiteX13" fmla="*/ 6920345 w 6920345"/>
              <a:gd name="connsiteY13" fmla="*/ 341175 h 2047009"/>
              <a:gd name="connsiteX14" fmla="*/ 6920345 w 6920345"/>
              <a:gd name="connsiteY14" fmla="*/ 755122 h 2047009"/>
              <a:gd name="connsiteX15" fmla="*/ 6920345 w 6920345"/>
              <a:gd name="connsiteY15" fmla="*/ 1169068 h 2047009"/>
              <a:gd name="connsiteX16" fmla="*/ 6920345 w 6920345"/>
              <a:gd name="connsiteY16" fmla="*/ 1705834 h 2047009"/>
              <a:gd name="connsiteX17" fmla="*/ 6579170 w 6920345"/>
              <a:gd name="connsiteY17" fmla="*/ 2047009 h 2047009"/>
              <a:gd name="connsiteX18" fmla="*/ 6012080 w 6920345"/>
              <a:gd name="connsiteY18" fmla="*/ 2047009 h 2047009"/>
              <a:gd name="connsiteX19" fmla="*/ 5632129 w 6920345"/>
              <a:gd name="connsiteY19" fmla="*/ 2047009 h 2047009"/>
              <a:gd name="connsiteX20" fmla="*/ 4940279 w 6920345"/>
              <a:gd name="connsiteY20" fmla="*/ 2047009 h 2047009"/>
              <a:gd name="connsiteX21" fmla="*/ 4248428 w 6920345"/>
              <a:gd name="connsiteY21" fmla="*/ 2047009 h 2047009"/>
              <a:gd name="connsiteX22" fmla="*/ 3618958 w 6920345"/>
              <a:gd name="connsiteY22" fmla="*/ 2047009 h 2047009"/>
              <a:gd name="connsiteX23" fmla="*/ 3239007 w 6920345"/>
              <a:gd name="connsiteY23" fmla="*/ 2047009 h 2047009"/>
              <a:gd name="connsiteX24" fmla="*/ 2547157 w 6920345"/>
              <a:gd name="connsiteY24" fmla="*/ 2047009 h 2047009"/>
              <a:gd name="connsiteX25" fmla="*/ 2042446 w 6920345"/>
              <a:gd name="connsiteY25" fmla="*/ 2047009 h 2047009"/>
              <a:gd name="connsiteX26" fmla="*/ 1412976 w 6920345"/>
              <a:gd name="connsiteY26" fmla="*/ 2047009 h 2047009"/>
              <a:gd name="connsiteX27" fmla="*/ 341175 w 6920345"/>
              <a:gd name="connsiteY27" fmla="*/ 2047009 h 2047009"/>
              <a:gd name="connsiteX28" fmla="*/ 0 w 6920345"/>
              <a:gd name="connsiteY28" fmla="*/ 1705834 h 2047009"/>
              <a:gd name="connsiteX29" fmla="*/ 0 w 6920345"/>
              <a:gd name="connsiteY29" fmla="*/ 1223654 h 2047009"/>
              <a:gd name="connsiteX30" fmla="*/ 0 w 6920345"/>
              <a:gd name="connsiteY30" fmla="*/ 741475 h 2047009"/>
              <a:gd name="connsiteX31" fmla="*/ 0 w 6920345"/>
              <a:gd name="connsiteY31" fmla="*/ 341175 h 204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20345" h="2047009" fill="none" extrusionOk="0">
                <a:moveTo>
                  <a:pt x="0" y="341175"/>
                </a:moveTo>
                <a:cubicBezTo>
                  <a:pt x="2933" y="147909"/>
                  <a:pt x="119061" y="-35304"/>
                  <a:pt x="341175" y="0"/>
                </a:cubicBezTo>
                <a:cubicBezTo>
                  <a:pt x="510121" y="-71306"/>
                  <a:pt x="841364" y="4311"/>
                  <a:pt x="970645" y="0"/>
                </a:cubicBezTo>
                <a:cubicBezTo>
                  <a:pt x="1099926" y="-4311"/>
                  <a:pt x="1392549" y="48199"/>
                  <a:pt x="1537736" y="0"/>
                </a:cubicBezTo>
                <a:cubicBezTo>
                  <a:pt x="1682923" y="-48199"/>
                  <a:pt x="1732768" y="40430"/>
                  <a:pt x="1917686" y="0"/>
                </a:cubicBezTo>
                <a:cubicBezTo>
                  <a:pt x="2102604" y="-40430"/>
                  <a:pt x="2357292" y="35073"/>
                  <a:pt x="2547157" y="0"/>
                </a:cubicBezTo>
                <a:cubicBezTo>
                  <a:pt x="2737022" y="-35073"/>
                  <a:pt x="3037659" y="74603"/>
                  <a:pt x="3176627" y="0"/>
                </a:cubicBezTo>
                <a:cubicBezTo>
                  <a:pt x="3315595" y="-74603"/>
                  <a:pt x="3514491" y="41674"/>
                  <a:pt x="3618958" y="0"/>
                </a:cubicBezTo>
                <a:cubicBezTo>
                  <a:pt x="3723425" y="-41674"/>
                  <a:pt x="4121308" y="15262"/>
                  <a:pt x="4248428" y="0"/>
                </a:cubicBezTo>
                <a:cubicBezTo>
                  <a:pt x="4375548" y="-15262"/>
                  <a:pt x="4584648" y="57565"/>
                  <a:pt x="4753139" y="0"/>
                </a:cubicBezTo>
                <a:cubicBezTo>
                  <a:pt x="4921630" y="-57565"/>
                  <a:pt x="5074234" y="54866"/>
                  <a:pt x="5320229" y="0"/>
                </a:cubicBezTo>
                <a:cubicBezTo>
                  <a:pt x="5566224" y="-54866"/>
                  <a:pt x="5862934" y="69539"/>
                  <a:pt x="6012080" y="0"/>
                </a:cubicBezTo>
                <a:cubicBezTo>
                  <a:pt x="6161226" y="-69539"/>
                  <a:pt x="6356667" y="45902"/>
                  <a:pt x="6579170" y="0"/>
                </a:cubicBezTo>
                <a:cubicBezTo>
                  <a:pt x="6801215" y="39443"/>
                  <a:pt x="6959787" y="112503"/>
                  <a:pt x="6920345" y="341175"/>
                </a:cubicBezTo>
                <a:cubicBezTo>
                  <a:pt x="6953531" y="465226"/>
                  <a:pt x="6918517" y="592270"/>
                  <a:pt x="6920345" y="755122"/>
                </a:cubicBezTo>
                <a:cubicBezTo>
                  <a:pt x="6922173" y="917974"/>
                  <a:pt x="6901989" y="1037102"/>
                  <a:pt x="6920345" y="1169068"/>
                </a:cubicBezTo>
                <a:cubicBezTo>
                  <a:pt x="6938701" y="1301034"/>
                  <a:pt x="6858163" y="1569592"/>
                  <a:pt x="6920345" y="1705834"/>
                </a:cubicBezTo>
                <a:cubicBezTo>
                  <a:pt x="6934813" y="1935963"/>
                  <a:pt x="6749782" y="1996807"/>
                  <a:pt x="6579170" y="2047009"/>
                </a:cubicBezTo>
                <a:cubicBezTo>
                  <a:pt x="6463922" y="2061978"/>
                  <a:pt x="6221029" y="1988617"/>
                  <a:pt x="6012080" y="2047009"/>
                </a:cubicBezTo>
                <a:cubicBezTo>
                  <a:pt x="5803131" y="2105401"/>
                  <a:pt x="5732893" y="2002931"/>
                  <a:pt x="5632129" y="2047009"/>
                </a:cubicBezTo>
                <a:cubicBezTo>
                  <a:pt x="5531365" y="2091087"/>
                  <a:pt x="5191078" y="2018072"/>
                  <a:pt x="4940279" y="2047009"/>
                </a:cubicBezTo>
                <a:cubicBezTo>
                  <a:pt x="4689480" y="2075946"/>
                  <a:pt x="4519938" y="2014109"/>
                  <a:pt x="4248428" y="2047009"/>
                </a:cubicBezTo>
                <a:cubicBezTo>
                  <a:pt x="3976918" y="2079909"/>
                  <a:pt x="3774565" y="1991152"/>
                  <a:pt x="3618958" y="2047009"/>
                </a:cubicBezTo>
                <a:cubicBezTo>
                  <a:pt x="3463351" y="2102866"/>
                  <a:pt x="3372869" y="2002225"/>
                  <a:pt x="3239007" y="2047009"/>
                </a:cubicBezTo>
                <a:cubicBezTo>
                  <a:pt x="3105145" y="2091793"/>
                  <a:pt x="2790865" y="2021335"/>
                  <a:pt x="2547157" y="2047009"/>
                </a:cubicBezTo>
                <a:cubicBezTo>
                  <a:pt x="2303449" y="2072683"/>
                  <a:pt x="2172289" y="2000451"/>
                  <a:pt x="2042446" y="2047009"/>
                </a:cubicBezTo>
                <a:cubicBezTo>
                  <a:pt x="1912603" y="2093567"/>
                  <a:pt x="1610275" y="2014761"/>
                  <a:pt x="1412976" y="2047009"/>
                </a:cubicBezTo>
                <a:cubicBezTo>
                  <a:pt x="1215677" y="2079257"/>
                  <a:pt x="798551" y="2025838"/>
                  <a:pt x="341175" y="2047009"/>
                </a:cubicBezTo>
                <a:cubicBezTo>
                  <a:pt x="206574" y="2051429"/>
                  <a:pt x="-20962" y="1876992"/>
                  <a:pt x="0" y="1705834"/>
                </a:cubicBezTo>
                <a:cubicBezTo>
                  <a:pt x="-56742" y="1609023"/>
                  <a:pt x="33771" y="1395301"/>
                  <a:pt x="0" y="1223654"/>
                </a:cubicBezTo>
                <a:cubicBezTo>
                  <a:pt x="-33771" y="1052007"/>
                  <a:pt x="38036" y="861083"/>
                  <a:pt x="0" y="741475"/>
                </a:cubicBezTo>
                <a:cubicBezTo>
                  <a:pt x="-38036" y="621867"/>
                  <a:pt x="7468" y="526234"/>
                  <a:pt x="0" y="341175"/>
                </a:cubicBezTo>
                <a:close/>
              </a:path>
              <a:path w="6920345" h="2047009" stroke="0" extrusionOk="0">
                <a:moveTo>
                  <a:pt x="0" y="341175"/>
                </a:moveTo>
                <a:cubicBezTo>
                  <a:pt x="11037" y="165375"/>
                  <a:pt x="206403" y="-5658"/>
                  <a:pt x="341175" y="0"/>
                </a:cubicBezTo>
                <a:cubicBezTo>
                  <a:pt x="508906" y="-9656"/>
                  <a:pt x="573253" y="4585"/>
                  <a:pt x="783506" y="0"/>
                </a:cubicBezTo>
                <a:cubicBezTo>
                  <a:pt x="993759" y="-4585"/>
                  <a:pt x="1078964" y="620"/>
                  <a:pt x="1163456" y="0"/>
                </a:cubicBezTo>
                <a:cubicBezTo>
                  <a:pt x="1247948" y="-620"/>
                  <a:pt x="1588435" y="64725"/>
                  <a:pt x="1730547" y="0"/>
                </a:cubicBezTo>
                <a:cubicBezTo>
                  <a:pt x="1872659" y="-64725"/>
                  <a:pt x="2036161" y="47036"/>
                  <a:pt x="2172877" y="0"/>
                </a:cubicBezTo>
                <a:cubicBezTo>
                  <a:pt x="2309593" y="-47036"/>
                  <a:pt x="2500886" y="47093"/>
                  <a:pt x="2615208" y="0"/>
                </a:cubicBezTo>
                <a:cubicBezTo>
                  <a:pt x="2729530" y="-47093"/>
                  <a:pt x="2899021" y="28845"/>
                  <a:pt x="2995158" y="0"/>
                </a:cubicBezTo>
                <a:cubicBezTo>
                  <a:pt x="3091295" y="-28845"/>
                  <a:pt x="3492229" y="17810"/>
                  <a:pt x="3687009" y="0"/>
                </a:cubicBezTo>
                <a:cubicBezTo>
                  <a:pt x="3881789" y="-17810"/>
                  <a:pt x="4089157" y="480"/>
                  <a:pt x="4191719" y="0"/>
                </a:cubicBezTo>
                <a:cubicBezTo>
                  <a:pt x="4294281" y="-480"/>
                  <a:pt x="4514379" y="14483"/>
                  <a:pt x="4634050" y="0"/>
                </a:cubicBezTo>
                <a:cubicBezTo>
                  <a:pt x="4753721" y="-14483"/>
                  <a:pt x="5061115" y="72884"/>
                  <a:pt x="5325900" y="0"/>
                </a:cubicBezTo>
                <a:cubicBezTo>
                  <a:pt x="5590685" y="-72884"/>
                  <a:pt x="5588073" y="8673"/>
                  <a:pt x="5768231" y="0"/>
                </a:cubicBezTo>
                <a:cubicBezTo>
                  <a:pt x="5948389" y="-8673"/>
                  <a:pt x="6377598" y="40510"/>
                  <a:pt x="6579170" y="0"/>
                </a:cubicBezTo>
                <a:cubicBezTo>
                  <a:pt x="6787479" y="554"/>
                  <a:pt x="6934848" y="122389"/>
                  <a:pt x="6920345" y="341175"/>
                </a:cubicBezTo>
                <a:cubicBezTo>
                  <a:pt x="6952819" y="450824"/>
                  <a:pt x="6885263" y="651881"/>
                  <a:pt x="6920345" y="755122"/>
                </a:cubicBezTo>
                <a:cubicBezTo>
                  <a:pt x="6955427" y="858363"/>
                  <a:pt x="6913607" y="1019314"/>
                  <a:pt x="6920345" y="1196361"/>
                </a:cubicBezTo>
                <a:cubicBezTo>
                  <a:pt x="6927083" y="1373408"/>
                  <a:pt x="6873314" y="1561368"/>
                  <a:pt x="6920345" y="1705834"/>
                </a:cubicBezTo>
                <a:cubicBezTo>
                  <a:pt x="6945911" y="1940544"/>
                  <a:pt x="6763033" y="2043217"/>
                  <a:pt x="6579170" y="2047009"/>
                </a:cubicBezTo>
                <a:cubicBezTo>
                  <a:pt x="6412150" y="2072371"/>
                  <a:pt x="6379056" y="2044448"/>
                  <a:pt x="6199219" y="2047009"/>
                </a:cubicBezTo>
                <a:cubicBezTo>
                  <a:pt x="6019382" y="2049570"/>
                  <a:pt x="5756968" y="1984463"/>
                  <a:pt x="5632129" y="2047009"/>
                </a:cubicBezTo>
                <a:cubicBezTo>
                  <a:pt x="5507290" y="2109555"/>
                  <a:pt x="5320896" y="1996771"/>
                  <a:pt x="5065038" y="2047009"/>
                </a:cubicBezTo>
                <a:cubicBezTo>
                  <a:pt x="4809180" y="2097247"/>
                  <a:pt x="4737034" y="2033905"/>
                  <a:pt x="4622708" y="2047009"/>
                </a:cubicBezTo>
                <a:cubicBezTo>
                  <a:pt x="4508382" y="2060113"/>
                  <a:pt x="4123042" y="2046381"/>
                  <a:pt x="3930858" y="2047009"/>
                </a:cubicBezTo>
                <a:cubicBezTo>
                  <a:pt x="3738674" y="2047637"/>
                  <a:pt x="3582063" y="2033245"/>
                  <a:pt x="3239007" y="2047009"/>
                </a:cubicBezTo>
                <a:cubicBezTo>
                  <a:pt x="2895951" y="2060773"/>
                  <a:pt x="3025225" y="2022722"/>
                  <a:pt x="2859057" y="2047009"/>
                </a:cubicBezTo>
                <a:cubicBezTo>
                  <a:pt x="2692889" y="2071296"/>
                  <a:pt x="2466292" y="2006023"/>
                  <a:pt x="2167206" y="2047009"/>
                </a:cubicBezTo>
                <a:cubicBezTo>
                  <a:pt x="1868120" y="2087995"/>
                  <a:pt x="1966534" y="2037997"/>
                  <a:pt x="1787256" y="2047009"/>
                </a:cubicBezTo>
                <a:cubicBezTo>
                  <a:pt x="1607978" y="2056021"/>
                  <a:pt x="1341512" y="2043065"/>
                  <a:pt x="1095405" y="2047009"/>
                </a:cubicBezTo>
                <a:cubicBezTo>
                  <a:pt x="849298" y="2050953"/>
                  <a:pt x="705451" y="2031452"/>
                  <a:pt x="341175" y="2047009"/>
                </a:cubicBezTo>
                <a:cubicBezTo>
                  <a:pt x="138854" y="2024381"/>
                  <a:pt x="7152" y="1932226"/>
                  <a:pt x="0" y="1705834"/>
                </a:cubicBezTo>
                <a:cubicBezTo>
                  <a:pt x="-36688" y="1574064"/>
                  <a:pt x="40654" y="1463321"/>
                  <a:pt x="0" y="1250948"/>
                </a:cubicBezTo>
                <a:cubicBezTo>
                  <a:pt x="-40654" y="1038575"/>
                  <a:pt x="29474" y="917634"/>
                  <a:pt x="0" y="796061"/>
                </a:cubicBezTo>
                <a:cubicBezTo>
                  <a:pt x="-29474" y="674488"/>
                  <a:pt x="16540" y="482500"/>
                  <a:pt x="0" y="34117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Cô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giáo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</a:rPr>
              <a:t> 120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kẹo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đều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</a:rPr>
              <a:t> 4 </a:t>
            </a:r>
            <a:r>
              <a:rPr lang="en-US" sz="2800" dirty="0" err="1">
                <a:solidFill>
                  <a:sysClr val="windowText" lastClr="000000"/>
                </a:solidFill>
              </a:rPr>
              <a:t>tổ</a:t>
            </a:r>
            <a:r>
              <a:rPr lang="en-US" sz="2800" dirty="0">
                <a:solidFill>
                  <a:sysClr val="windowText" lastClr="000000"/>
                </a:solidFill>
              </a:rPr>
              <a:t>. </a:t>
            </a:r>
            <a:r>
              <a:rPr lang="en-US" sz="2800" dirty="0" err="1">
                <a:solidFill>
                  <a:sysClr val="windowText" lastClr="000000"/>
                </a:solidFill>
              </a:rPr>
              <a:t>Hỏi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mỗi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tổ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2800" dirty="0">
                <a:solidFill>
                  <a:sysClr val="windowText" lastClr="000000"/>
                </a:solidFill>
              </a:rPr>
              <a:t> bao </a:t>
            </a:r>
            <a:r>
              <a:rPr lang="en-US" sz="2800" dirty="0" err="1">
                <a:solidFill>
                  <a:sysClr val="windowText" lastClr="000000"/>
                </a:solidFill>
              </a:rPr>
              <a:t>nhiêu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kẹo</a:t>
            </a:r>
            <a:r>
              <a:rPr lang="en-US" sz="2800" dirty="0">
                <a:solidFill>
                  <a:sysClr val="windowText" lastClr="000000"/>
                </a:solidFill>
              </a:rPr>
              <a:t>? 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Star: 8 Points 3"/>
          <p:cNvSpPr/>
          <p:nvPr/>
        </p:nvSpPr>
        <p:spPr>
          <a:xfrm>
            <a:off x="3753545" y="702585"/>
            <a:ext cx="685800" cy="665019"/>
          </a:xfrm>
          <a:prstGeom prst="star8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  <a:endParaRPr lang="en-US" sz="3600" dirty="0"/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4855325" y="3229264"/>
            <a:ext cx="5273040" cy="2641600"/>
          </a:xfrm>
          <a:custGeom>
            <a:avLst/>
            <a:gdLst>
              <a:gd name="connsiteX0" fmla="*/ 0 w 5273040"/>
              <a:gd name="connsiteY0" fmla="*/ 440275 h 2641600"/>
              <a:gd name="connsiteX1" fmla="*/ 440275 w 5273040"/>
              <a:gd name="connsiteY1" fmla="*/ 0 h 2641600"/>
              <a:gd name="connsiteX2" fmla="*/ 878840 w 5273040"/>
              <a:gd name="connsiteY2" fmla="*/ 0 h 2641600"/>
              <a:gd name="connsiteX3" fmla="*/ 878840 w 5273040"/>
              <a:gd name="connsiteY3" fmla="*/ 0 h 2641600"/>
              <a:gd name="connsiteX4" fmla="*/ 2197100 w 5273040"/>
              <a:gd name="connsiteY4" fmla="*/ 0 h 2641600"/>
              <a:gd name="connsiteX5" fmla="*/ 4832765 w 5273040"/>
              <a:gd name="connsiteY5" fmla="*/ 0 h 2641600"/>
              <a:gd name="connsiteX6" fmla="*/ 5273040 w 5273040"/>
              <a:gd name="connsiteY6" fmla="*/ 440275 h 2641600"/>
              <a:gd name="connsiteX7" fmla="*/ 5273040 w 5273040"/>
              <a:gd name="connsiteY7" fmla="*/ 440267 h 2641600"/>
              <a:gd name="connsiteX8" fmla="*/ 5273040 w 5273040"/>
              <a:gd name="connsiteY8" fmla="*/ 440267 h 2641600"/>
              <a:gd name="connsiteX9" fmla="*/ 5273040 w 5273040"/>
              <a:gd name="connsiteY9" fmla="*/ 1100667 h 2641600"/>
              <a:gd name="connsiteX10" fmla="*/ 5273040 w 5273040"/>
              <a:gd name="connsiteY10" fmla="*/ 2201325 h 2641600"/>
              <a:gd name="connsiteX11" fmla="*/ 4832765 w 5273040"/>
              <a:gd name="connsiteY11" fmla="*/ 2641600 h 2641600"/>
              <a:gd name="connsiteX12" fmla="*/ 2197100 w 5273040"/>
              <a:gd name="connsiteY12" fmla="*/ 2641600 h 2641600"/>
              <a:gd name="connsiteX13" fmla="*/ 878840 w 5273040"/>
              <a:gd name="connsiteY13" fmla="*/ 2641600 h 2641600"/>
              <a:gd name="connsiteX14" fmla="*/ 878840 w 5273040"/>
              <a:gd name="connsiteY14" fmla="*/ 2641600 h 2641600"/>
              <a:gd name="connsiteX15" fmla="*/ 440275 w 5273040"/>
              <a:gd name="connsiteY15" fmla="*/ 2641600 h 2641600"/>
              <a:gd name="connsiteX16" fmla="*/ 0 w 5273040"/>
              <a:gd name="connsiteY16" fmla="*/ 2201325 h 2641600"/>
              <a:gd name="connsiteX17" fmla="*/ 0 w 5273040"/>
              <a:gd name="connsiteY17" fmla="*/ 1100667 h 2641600"/>
              <a:gd name="connsiteX18" fmla="*/ -710068 w 5273040"/>
              <a:gd name="connsiteY18" fmla="*/ 1010914 h 2641600"/>
              <a:gd name="connsiteX19" fmla="*/ 0 w 5273040"/>
              <a:gd name="connsiteY19" fmla="*/ 440267 h 2641600"/>
              <a:gd name="connsiteX20" fmla="*/ 0 w 5273040"/>
              <a:gd name="connsiteY20" fmla="*/ 440275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73040" h="2641600" fill="none" extrusionOk="0">
                <a:moveTo>
                  <a:pt x="0" y="440275"/>
                </a:moveTo>
                <a:cubicBezTo>
                  <a:pt x="45839" y="192995"/>
                  <a:pt x="193056" y="-31403"/>
                  <a:pt x="440275" y="0"/>
                </a:cubicBezTo>
                <a:cubicBezTo>
                  <a:pt x="599027" y="-25211"/>
                  <a:pt x="743780" y="3396"/>
                  <a:pt x="878840" y="0"/>
                </a:cubicBezTo>
                <a:lnTo>
                  <a:pt x="878840" y="0"/>
                </a:lnTo>
                <a:cubicBezTo>
                  <a:pt x="1381233" y="92579"/>
                  <a:pt x="1548114" y="39634"/>
                  <a:pt x="2197100" y="0"/>
                </a:cubicBezTo>
                <a:cubicBezTo>
                  <a:pt x="2634738" y="-83780"/>
                  <a:pt x="3795484" y="-30787"/>
                  <a:pt x="4832765" y="0"/>
                </a:cubicBezTo>
                <a:cubicBezTo>
                  <a:pt x="5072278" y="3713"/>
                  <a:pt x="5302910" y="194838"/>
                  <a:pt x="5273040" y="440275"/>
                </a:cubicBezTo>
                <a:lnTo>
                  <a:pt x="5273040" y="440267"/>
                </a:lnTo>
                <a:lnTo>
                  <a:pt x="5273040" y="440267"/>
                </a:lnTo>
                <a:cubicBezTo>
                  <a:pt x="5325453" y="580745"/>
                  <a:pt x="5293338" y="853266"/>
                  <a:pt x="5273040" y="1100667"/>
                </a:cubicBezTo>
                <a:cubicBezTo>
                  <a:pt x="5364330" y="1540218"/>
                  <a:pt x="5333676" y="1738734"/>
                  <a:pt x="5273040" y="2201325"/>
                </a:cubicBezTo>
                <a:cubicBezTo>
                  <a:pt x="5274569" y="2461290"/>
                  <a:pt x="5070322" y="2618758"/>
                  <a:pt x="4832765" y="2641600"/>
                </a:cubicBezTo>
                <a:cubicBezTo>
                  <a:pt x="4472126" y="2701556"/>
                  <a:pt x="2902404" y="2712690"/>
                  <a:pt x="2197100" y="2641600"/>
                </a:cubicBezTo>
                <a:cubicBezTo>
                  <a:pt x="1735114" y="2721337"/>
                  <a:pt x="1105783" y="2629065"/>
                  <a:pt x="878840" y="2641600"/>
                </a:cubicBezTo>
                <a:lnTo>
                  <a:pt x="878840" y="2641600"/>
                </a:lnTo>
                <a:cubicBezTo>
                  <a:pt x="762735" y="2628046"/>
                  <a:pt x="570272" y="2663122"/>
                  <a:pt x="440275" y="2641600"/>
                </a:cubicBezTo>
                <a:cubicBezTo>
                  <a:pt x="221316" y="2600188"/>
                  <a:pt x="37262" y="2450068"/>
                  <a:pt x="0" y="2201325"/>
                </a:cubicBezTo>
                <a:cubicBezTo>
                  <a:pt x="-58682" y="1799843"/>
                  <a:pt x="93505" y="1597511"/>
                  <a:pt x="0" y="1100667"/>
                </a:cubicBezTo>
                <a:cubicBezTo>
                  <a:pt x="-272999" y="1107252"/>
                  <a:pt x="-581350" y="1022171"/>
                  <a:pt x="-710068" y="1010914"/>
                </a:cubicBezTo>
                <a:cubicBezTo>
                  <a:pt x="-335528" y="765272"/>
                  <a:pt x="-143166" y="472707"/>
                  <a:pt x="0" y="440267"/>
                </a:cubicBezTo>
                <a:lnTo>
                  <a:pt x="0" y="440275"/>
                </a:lnTo>
                <a:close/>
              </a:path>
              <a:path w="5273040" h="2641600" stroke="0" extrusionOk="0">
                <a:moveTo>
                  <a:pt x="0" y="440275"/>
                </a:moveTo>
                <a:cubicBezTo>
                  <a:pt x="22208" y="170362"/>
                  <a:pt x="199238" y="24870"/>
                  <a:pt x="440275" y="0"/>
                </a:cubicBezTo>
                <a:cubicBezTo>
                  <a:pt x="636382" y="-6016"/>
                  <a:pt x="660761" y="-37275"/>
                  <a:pt x="878840" y="0"/>
                </a:cubicBezTo>
                <a:lnTo>
                  <a:pt x="878840" y="0"/>
                </a:lnTo>
                <a:cubicBezTo>
                  <a:pt x="1444736" y="1270"/>
                  <a:pt x="1583045" y="-93854"/>
                  <a:pt x="2197100" y="0"/>
                </a:cubicBezTo>
                <a:cubicBezTo>
                  <a:pt x="2897087" y="-5118"/>
                  <a:pt x="4033314" y="-79273"/>
                  <a:pt x="4832765" y="0"/>
                </a:cubicBezTo>
                <a:cubicBezTo>
                  <a:pt x="5078209" y="5698"/>
                  <a:pt x="5308355" y="202059"/>
                  <a:pt x="5273040" y="440275"/>
                </a:cubicBezTo>
                <a:lnTo>
                  <a:pt x="5273040" y="440267"/>
                </a:lnTo>
                <a:lnTo>
                  <a:pt x="5273040" y="440267"/>
                </a:lnTo>
                <a:cubicBezTo>
                  <a:pt x="5256683" y="560727"/>
                  <a:pt x="5304929" y="979401"/>
                  <a:pt x="5273040" y="1100667"/>
                </a:cubicBezTo>
                <a:cubicBezTo>
                  <a:pt x="5309246" y="1346527"/>
                  <a:pt x="5342922" y="1805499"/>
                  <a:pt x="5273040" y="2201325"/>
                </a:cubicBezTo>
                <a:cubicBezTo>
                  <a:pt x="5258655" y="2428956"/>
                  <a:pt x="5085962" y="2660762"/>
                  <a:pt x="4832765" y="2641600"/>
                </a:cubicBezTo>
                <a:cubicBezTo>
                  <a:pt x="4315235" y="2544730"/>
                  <a:pt x="3177818" y="2793320"/>
                  <a:pt x="2197100" y="2641600"/>
                </a:cubicBezTo>
                <a:cubicBezTo>
                  <a:pt x="1832726" y="2567596"/>
                  <a:pt x="1386121" y="2627374"/>
                  <a:pt x="878840" y="2641600"/>
                </a:cubicBezTo>
                <a:lnTo>
                  <a:pt x="878840" y="2641600"/>
                </a:lnTo>
                <a:cubicBezTo>
                  <a:pt x="731253" y="2647125"/>
                  <a:pt x="610417" y="2677587"/>
                  <a:pt x="440275" y="2641600"/>
                </a:cubicBezTo>
                <a:cubicBezTo>
                  <a:pt x="197582" y="2645541"/>
                  <a:pt x="4845" y="2432957"/>
                  <a:pt x="0" y="2201325"/>
                </a:cubicBezTo>
                <a:cubicBezTo>
                  <a:pt x="70097" y="1975221"/>
                  <a:pt x="22583" y="1384128"/>
                  <a:pt x="0" y="1100667"/>
                </a:cubicBezTo>
                <a:cubicBezTo>
                  <a:pt x="-83201" y="1065090"/>
                  <a:pt x="-417567" y="990452"/>
                  <a:pt x="-710068" y="1010914"/>
                </a:cubicBezTo>
                <a:cubicBezTo>
                  <a:pt x="-492977" y="879780"/>
                  <a:pt x="-223534" y="545009"/>
                  <a:pt x="0" y="440267"/>
                </a:cubicBezTo>
                <a:lnTo>
                  <a:pt x="0" y="440275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kẹo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tổ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120 : 4 = 30 (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kẹo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Đáp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: 30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kẹo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8" y="2520995"/>
            <a:ext cx="3295307" cy="42291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673" y="987136"/>
            <a:ext cx="6920345" cy="2047009"/>
          </a:xfrm>
          <a:custGeom>
            <a:avLst/>
            <a:gdLst>
              <a:gd name="connsiteX0" fmla="*/ 0 w 6920345"/>
              <a:gd name="connsiteY0" fmla="*/ 341175 h 2047009"/>
              <a:gd name="connsiteX1" fmla="*/ 341175 w 6920345"/>
              <a:gd name="connsiteY1" fmla="*/ 0 h 2047009"/>
              <a:gd name="connsiteX2" fmla="*/ 970645 w 6920345"/>
              <a:gd name="connsiteY2" fmla="*/ 0 h 2047009"/>
              <a:gd name="connsiteX3" fmla="*/ 1537736 w 6920345"/>
              <a:gd name="connsiteY3" fmla="*/ 0 h 2047009"/>
              <a:gd name="connsiteX4" fmla="*/ 1917686 w 6920345"/>
              <a:gd name="connsiteY4" fmla="*/ 0 h 2047009"/>
              <a:gd name="connsiteX5" fmla="*/ 2547157 w 6920345"/>
              <a:gd name="connsiteY5" fmla="*/ 0 h 2047009"/>
              <a:gd name="connsiteX6" fmla="*/ 3176627 w 6920345"/>
              <a:gd name="connsiteY6" fmla="*/ 0 h 2047009"/>
              <a:gd name="connsiteX7" fmla="*/ 3618958 w 6920345"/>
              <a:gd name="connsiteY7" fmla="*/ 0 h 2047009"/>
              <a:gd name="connsiteX8" fmla="*/ 4248428 w 6920345"/>
              <a:gd name="connsiteY8" fmla="*/ 0 h 2047009"/>
              <a:gd name="connsiteX9" fmla="*/ 4753139 w 6920345"/>
              <a:gd name="connsiteY9" fmla="*/ 0 h 2047009"/>
              <a:gd name="connsiteX10" fmla="*/ 5320229 w 6920345"/>
              <a:gd name="connsiteY10" fmla="*/ 0 h 2047009"/>
              <a:gd name="connsiteX11" fmla="*/ 6012080 w 6920345"/>
              <a:gd name="connsiteY11" fmla="*/ 0 h 2047009"/>
              <a:gd name="connsiteX12" fmla="*/ 6579170 w 6920345"/>
              <a:gd name="connsiteY12" fmla="*/ 0 h 2047009"/>
              <a:gd name="connsiteX13" fmla="*/ 6920345 w 6920345"/>
              <a:gd name="connsiteY13" fmla="*/ 341175 h 2047009"/>
              <a:gd name="connsiteX14" fmla="*/ 6920345 w 6920345"/>
              <a:gd name="connsiteY14" fmla="*/ 755122 h 2047009"/>
              <a:gd name="connsiteX15" fmla="*/ 6920345 w 6920345"/>
              <a:gd name="connsiteY15" fmla="*/ 1169068 h 2047009"/>
              <a:gd name="connsiteX16" fmla="*/ 6920345 w 6920345"/>
              <a:gd name="connsiteY16" fmla="*/ 1705834 h 2047009"/>
              <a:gd name="connsiteX17" fmla="*/ 6579170 w 6920345"/>
              <a:gd name="connsiteY17" fmla="*/ 2047009 h 2047009"/>
              <a:gd name="connsiteX18" fmla="*/ 6012080 w 6920345"/>
              <a:gd name="connsiteY18" fmla="*/ 2047009 h 2047009"/>
              <a:gd name="connsiteX19" fmla="*/ 5632129 w 6920345"/>
              <a:gd name="connsiteY19" fmla="*/ 2047009 h 2047009"/>
              <a:gd name="connsiteX20" fmla="*/ 4940279 w 6920345"/>
              <a:gd name="connsiteY20" fmla="*/ 2047009 h 2047009"/>
              <a:gd name="connsiteX21" fmla="*/ 4248428 w 6920345"/>
              <a:gd name="connsiteY21" fmla="*/ 2047009 h 2047009"/>
              <a:gd name="connsiteX22" fmla="*/ 3618958 w 6920345"/>
              <a:gd name="connsiteY22" fmla="*/ 2047009 h 2047009"/>
              <a:gd name="connsiteX23" fmla="*/ 3239007 w 6920345"/>
              <a:gd name="connsiteY23" fmla="*/ 2047009 h 2047009"/>
              <a:gd name="connsiteX24" fmla="*/ 2547157 w 6920345"/>
              <a:gd name="connsiteY24" fmla="*/ 2047009 h 2047009"/>
              <a:gd name="connsiteX25" fmla="*/ 2042446 w 6920345"/>
              <a:gd name="connsiteY25" fmla="*/ 2047009 h 2047009"/>
              <a:gd name="connsiteX26" fmla="*/ 1412976 w 6920345"/>
              <a:gd name="connsiteY26" fmla="*/ 2047009 h 2047009"/>
              <a:gd name="connsiteX27" fmla="*/ 341175 w 6920345"/>
              <a:gd name="connsiteY27" fmla="*/ 2047009 h 2047009"/>
              <a:gd name="connsiteX28" fmla="*/ 0 w 6920345"/>
              <a:gd name="connsiteY28" fmla="*/ 1705834 h 2047009"/>
              <a:gd name="connsiteX29" fmla="*/ 0 w 6920345"/>
              <a:gd name="connsiteY29" fmla="*/ 1223654 h 2047009"/>
              <a:gd name="connsiteX30" fmla="*/ 0 w 6920345"/>
              <a:gd name="connsiteY30" fmla="*/ 741475 h 2047009"/>
              <a:gd name="connsiteX31" fmla="*/ 0 w 6920345"/>
              <a:gd name="connsiteY31" fmla="*/ 341175 h 204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20345" h="2047009" fill="none" extrusionOk="0">
                <a:moveTo>
                  <a:pt x="0" y="341175"/>
                </a:moveTo>
                <a:cubicBezTo>
                  <a:pt x="2933" y="147909"/>
                  <a:pt x="119061" y="-35304"/>
                  <a:pt x="341175" y="0"/>
                </a:cubicBezTo>
                <a:cubicBezTo>
                  <a:pt x="510121" y="-71306"/>
                  <a:pt x="841364" y="4311"/>
                  <a:pt x="970645" y="0"/>
                </a:cubicBezTo>
                <a:cubicBezTo>
                  <a:pt x="1099926" y="-4311"/>
                  <a:pt x="1392549" y="48199"/>
                  <a:pt x="1537736" y="0"/>
                </a:cubicBezTo>
                <a:cubicBezTo>
                  <a:pt x="1682923" y="-48199"/>
                  <a:pt x="1732768" y="40430"/>
                  <a:pt x="1917686" y="0"/>
                </a:cubicBezTo>
                <a:cubicBezTo>
                  <a:pt x="2102604" y="-40430"/>
                  <a:pt x="2357292" y="35073"/>
                  <a:pt x="2547157" y="0"/>
                </a:cubicBezTo>
                <a:cubicBezTo>
                  <a:pt x="2737022" y="-35073"/>
                  <a:pt x="3037659" y="74603"/>
                  <a:pt x="3176627" y="0"/>
                </a:cubicBezTo>
                <a:cubicBezTo>
                  <a:pt x="3315595" y="-74603"/>
                  <a:pt x="3514491" y="41674"/>
                  <a:pt x="3618958" y="0"/>
                </a:cubicBezTo>
                <a:cubicBezTo>
                  <a:pt x="3723425" y="-41674"/>
                  <a:pt x="4121308" y="15262"/>
                  <a:pt x="4248428" y="0"/>
                </a:cubicBezTo>
                <a:cubicBezTo>
                  <a:pt x="4375548" y="-15262"/>
                  <a:pt x="4584648" y="57565"/>
                  <a:pt x="4753139" y="0"/>
                </a:cubicBezTo>
                <a:cubicBezTo>
                  <a:pt x="4921630" y="-57565"/>
                  <a:pt x="5074234" y="54866"/>
                  <a:pt x="5320229" y="0"/>
                </a:cubicBezTo>
                <a:cubicBezTo>
                  <a:pt x="5566224" y="-54866"/>
                  <a:pt x="5862934" y="69539"/>
                  <a:pt x="6012080" y="0"/>
                </a:cubicBezTo>
                <a:cubicBezTo>
                  <a:pt x="6161226" y="-69539"/>
                  <a:pt x="6356667" y="45902"/>
                  <a:pt x="6579170" y="0"/>
                </a:cubicBezTo>
                <a:cubicBezTo>
                  <a:pt x="6801215" y="39443"/>
                  <a:pt x="6959787" y="112503"/>
                  <a:pt x="6920345" y="341175"/>
                </a:cubicBezTo>
                <a:cubicBezTo>
                  <a:pt x="6953531" y="465226"/>
                  <a:pt x="6918517" y="592270"/>
                  <a:pt x="6920345" y="755122"/>
                </a:cubicBezTo>
                <a:cubicBezTo>
                  <a:pt x="6922173" y="917974"/>
                  <a:pt x="6901989" y="1037102"/>
                  <a:pt x="6920345" y="1169068"/>
                </a:cubicBezTo>
                <a:cubicBezTo>
                  <a:pt x="6938701" y="1301034"/>
                  <a:pt x="6858163" y="1569592"/>
                  <a:pt x="6920345" y="1705834"/>
                </a:cubicBezTo>
                <a:cubicBezTo>
                  <a:pt x="6934813" y="1935963"/>
                  <a:pt x="6749782" y="1996807"/>
                  <a:pt x="6579170" y="2047009"/>
                </a:cubicBezTo>
                <a:cubicBezTo>
                  <a:pt x="6463922" y="2061978"/>
                  <a:pt x="6221029" y="1988617"/>
                  <a:pt x="6012080" y="2047009"/>
                </a:cubicBezTo>
                <a:cubicBezTo>
                  <a:pt x="5803131" y="2105401"/>
                  <a:pt x="5732893" y="2002931"/>
                  <a:pt x="5632129" y="2047009"/>
                </a:cubicBezTo>
                <a:cubicBezTo>
                  <a:pt x="5531365" y="2091087"/>
                  <a:pt x="5191078" y="2018072"/>
                  <a:pt x="4940279" y="2047009"/>
                </a:cubicBezTo>
                <a:cubicBezTo>
                  <a:pt x="4689480" y="2075946"/>
                  <a:pt x="4519938" y="2014109"/>
                  <a:pt x="4248428" y="2047009"/>
                </a:cubicBezTo>
                <a:cubicBezTo>
                  <a:pt x="3976918" y="2079909"/>
                  <a:pt x="3774565" y="1991152"/>
                  <a:pt x="3618958" y="2047009"/>
                </a:cubicBezTo>
                <a:cubicBezTo>
                  <a:pt x="3463351" y="2102866"/>
                  <a:pt x="3372869" y="2002225"/>
                  <a:pt x="3239007" y="2047009"/>
                </a:cubicBezTo>
                <a:cubicBezTo>
                  <a:pt x="3105145" y="2091793"/>
                  <a:pt x="2790865" y="2021335"/>
                  <a:pt x="2547157" y="2047009"/>
                </a:cubicBezTo>
                <a:cubicBezTo>
                  <a:pt x="2303449" y="2072683"/>
                  <a:pt x="2172289" y="2000451"/>
                  <a:pt x="2042446" y="2047009"/>
                </a:cubicBezTo>
                <a:cubicBezTo>
                  <a:pt x="1912603" y="2093567"/>
                  <a:pt x="1610275" y="2014761"/>
                  <a:pt x="1412976" y="2047009"/>
                </a:cubicBezTo>
                <a:cubicBezTo>
                  <a:pt x="1215677" y="2079257"/>
                  <a:pt x="798551" y="2025838"/>
                  <a:pt x="341175" y="2047009"/>
                </a:cubicBezTo>
                <a:cubicBezTo>
                  <a:pt x="206574" y="2051429"/>
                  <a:pt x="-20962" y="1876992"/>
                  <a:pt x="0" y="1705834"/>
                </a:cubicBezTo>
                <a:cubicBezTo>
                  <a:pt x="-56742" y="1609023"/>
                  <a:pt x="33771" y="1395301"/>
                  <a:pt x="0" y="1223654"/>
                </a:cubicBezTo>
                <a:cubicBezTo>
                  <a:pt x="-33771" y="1052007"/>
                  <a:pt x="38036" y="861083"/>
                  <a:pt x="0" y="741475"/>
                </a:cubicBezTo>
                <a:cubicBezTo>
                  <a:pt x="-38036" y="621867"/>
                  <a:pt x="7468" y="526234"/>
                  <a:pt x="0" y="341175"/>
                </a:cubicBezTo>
                <a:close/>
              </a:path>
              <a:path w="6920345" h="2047009" stroke="0" extrusionOk="0">
                <a:moveTo>
                  <a:pt x="0" y="341175"/>
                </a:moveTo>
                <a:cubicBezTo>
                  <a:pt x="11037" y="165375"/>
                  <a:pt x="206403" y="-5658"/>
                  <a:pt x="341175" y="0"/>
                </a:cubicBezTo>
                <a:cubicBezTo>
                  <a:pt x="508906" y="-9656"/>
                  <a:pt x="573253" y="4585"/>
                  <a:pt x="783506" y="0"/>
                </a:cubicBezTo>
                <a:cubicBezTo>
                  <a:pt x="993759" y="-4585"/>
                  <a:pt x="1078964" y="620"/>
                  <a:pt x="1163456" y="0"/>
                </a:cubicBezTo>
                <a:cubicBezTo>
                  <a:pt x="1247948" y="-620"/>
                  <a:pt x="1588435" y="64725"/>
                  <a:pt x="1730547" y="0"/>
                </a:cubicBezTo>
                <a:cubicBezTo>
                  <a:pt x="1872659" y="-64725"/>
                  <a:pt x="2036161" y="47036"/>
                  <a:pt x="2172877" y="0"/>
                </a:cubicBezTo>
                <a:cubicBezTo>
                  <a:pt x="2309593" y="-47036"/>
                  <a:pt x="2500886" y="47093"/>
                  <a:pt x="2615208" y="0"/>
                </a:cubicBezTo>
                <a:cubicBezTo>
                  <a:pt x="2729530" y="-47093"/>
                  <a:pt x="2899021" y="28845"/>
                  <a:pt x="2995158" y="0"/>
                </a:cubicBezTo>
                <a:cubicBezTo>
                  <a:pt x="3091295" y="-28845"/>
                  <a:pt x="3492229" y="17810"/>
                  <a:pt x="3687009" y="0"/>
                </a:cubicBezTo>
                <a:cubicBezTo>
                  <a:pt x="3881789" y="-17810"/>
                  <a:pt x="4089157" y="480"/>
                  <a:pt x="4191719" y="0"/>
                </a:cubicBezTo>
                <a:cubicBezTo>
                  <a:pt x="4294281" y="-480"/>
                  <a:pt x="4514379" y="14483"/>
                  <a:pt x="4634050" y="0"/>
                </a:cubicBezTo>
                <a:cubicBezTo>
                  <a:pt x="4753721" y="-14483"/>
                  <a:pt x="5061115" y="72884"/>
                  <a:pt x="5325900" y="0"/>
                </a:cubicBezTo>
                <a:cubicBezTo>
                  <a:pt x="5590685" y="-72884"/>
                  <a:pt x="5588073" y="8673"/>
                  <a:pt x="5768231" y="0"/>
                </a:cubicBezTo>
                <a:cubicBezTo>
                  <a:pt x="5948389" y="-8673"/>
                  <a:pt x="6377598" y="40510"/>
                  <a:pt x="6579170" y="0"/>
                </a:cubicBezTo>
                <a:cubicBezTo>
                  <a:pt x="6787479" y="554"/>
                  <a:pt x="6934848" y="122389"/>
                  <a:pt x="6920345" y="341175"/>
                </a:cubicBezTo>
                <a:cubicBezTo>
                  <a:pt x="6952819" y="450824"/>
                  <a:pt x="6885263" y="651881"/>
                  <a:pt x="6920345" y="755122"/>
                </a:cubicBezTo>
                <a:cubicBezTo>
                  <a:pt x="6955427" y="858363"/>
                  <a:pt x="6913607" y="1019314"/>
                  <a:pt x="6920345" y="1196361"/>
                </a:cubicBezTo>
                <a:cubicBezTo>
                  <a:pt x="6927083" y="1373408"/>
                  <a:pt x="6873314" y="1561368"/>
                  <a:pt x="6920345" y="1705834"/>
                </a:cubicBezTo>
                <a:cubicBezTo>
                  <a:pt x="6945911" y="1940544"/>
                  <a:pt x="6763033" y="2043217"/>
                  <a:pt x="6579170" y="2047009"/>
                </a:cubicBezTo>
                <a:cubicBezTo>
                  <a:pt x="6412150" y="2072371"/>
                  <a:pt x="6379056" y="2044448"/>
                  <a:pt x="6199219" y="2047009"/>
                </a:cubicBezTo>
                <a:cubicBezTo>
                  <a:pt x="6019382" y="2049570"/>
                  <a:pt x="5756968" y="1984463"/>
                  <a:pt x="5632129" y="2047009"/>
                </a:cubicBezTo>
                <a:cubicBezTo>
                  <a:pt x="5507290" y="2109555"/>
                  <a:pt x="5320896" y="1996771"/>
                  <a:pt x="5065038" y="2047009"/>
                </a:cubicBezTo>
                <a:cubicBezTo>
                  <a:pt x="4809180" y="2097247"/>
                  <a:pt x="4737034" y="2033905"/>
                  <a:pt x="4622708" y="2047009"/>
                </a:cubicBezTo>
                <a:cubicBezTo>
                  <a:pt x="4508382" y="2060113"/>
                  <a:pt x="4123042" y="2046381"/>
                  <a:pt x="3930858" y="2047009"/>
                </a:cubicBezTo>
                <a:cubicBezTo>
                  <a:pt x="3738674" y="2047637"/>
                  <a:pt x="3582063" y="2033245"/>
                  <a:pt x="3239007" y="2047009"/>
                </a:cubicBezTo>
                <a:cubicBezTo>
                  <a:pt x="2895951" y="2060773"/>
                  <a:pt x="3025225" y="2022722"/>
                  <a:pt x="2859057" y="2047009"/>
                </a:cubicBezTo>
                <a:cubicBezTo>
                  <a:pt x="2692889" y="2071296"/>
                  <a:pt x="2466292" y="2006023"/>
                  <a:pt x="2167206" y="2047009"/>
                </a:cubicBezTo>
                <a:cubicBezTo>
                  <a:pt x="1868120" y="2087995"/>
                  <a:pt x="1966534" y="2037997"/>
                  <a:pt x="1787256" y="2047009"/>
                </a:cubicBezTo>
                <a:cubicBezTo>
                  <a:pt x="1607978" y="2056021"/>
                  <a:pt x="1341512" y="2043065"/>
                  <a:pt x="1095405" y="2047009"/>
                </a:cubicBezTo>
                <a:cubicBezTo>
                  <a:pt x="849298" y="2050953"/>
                  <a:pt x="705451" y="2031452"/>
                  <a:pt x="341175" y="2047009"/>
                </a:cubicBezTo>
                <a:cubicBezTo>
                  <a:pt x="138854" y="2024381"/>
                  <a:pt x="7152" y="1932226"/>
                  <a:pt x="0" y="1705834"/>
                </a:cubicBezTo>
                <a:cubicBezTo>
                  <a:pt x="-36688" y="1574064"/>
                  <a:pt x="40654" y="1463321"/>
                  <a:pt x="0" y="1250948"/>
                </a:cubicBezTo>
                <a:cubicBezTo>
                  <a:pt x="-40654" y="1038575"/>
                  <a:pt x="29474" y="917634"/>
                  <a:pt x="0" y="796061"/>
                </a:cubicBezTo>
                <a:cubicBezTo>
                  <a:pt x="-29474" y="674488"/>
                  <a:pt x="16540" y="482500"/>
                  <a:pt x="0" y="34117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Hiệu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trưởng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giao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nhiệm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vụ</a:t>
            </a:r>
            <a:r>
              <a:rPr lang="en-US" sz="2800" dirty="0">
                <a:solidFill>
                  <a:sysClr val="windowText" lastClr="000000"/>
                </a:solidFill>
              </a:rPr>
              <a:t> 5 </a:t>
            </a:r>
            <a:r>
              <a:rPr lang="en-US" sz="2800" dirty="0" err="1">
                <a:solidFill>
                  <a:sysClr val="windowText" lastClr="000000"/>
                </a:solidFill>
              </a:rPr>
              <a:t>khối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mỗi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khối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lớp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thực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trồng</a:t>
            </a:r>
            <a:r>
              <a:rPr lang="en-US" sz="2800" dirty="0">
                <a:solidFill>
                  <a:sysClr val="windowText" lastClr="000000"/>
                </a:solidFill>
              </a:rPr>
              <a:t> 30 </a:t>
            </a:r>
            <a:r>
              <a:rPr lang="en-US" sz="2800" dirty="0" err="1">
                <a:solidFill>
                  <a:sysClr val="windowText" lastClr="000000"/>
                </a:solidFill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xanh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để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góp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xanh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khuôn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trường</a:t>
            </a:r>
            <a:r>
              <a:rPr lang="en-US" sz="2800" dirty="0">
                <a:solidFill>
                  <a:sysClr val="windowText" lastClr="000000"/>
                </a:solidFill>
              </a:rPr>
              <a:t>. </a:t>
            </a:r>
            <a:r>
              <a:rPr lang="en-US" sz="2800" dirty="0" err="1">
                <a:solidFill>
                  <a:sysClr val="windowText" lastClr="000000"/>
                </a:solidFill>
              </a:rPr>
              <a:t>Hỏi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tất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cả</a:t>
            </a:r>
            <a:r>
              <a:rPr lang="en-US" sz="2800" dirty="0">
                <a:solidFill>
                  <a:sysClr val="windowText" lastClr="000000"/>
                </a:solidFill>
              </a:rPr>
              <a:t> 5 </a:t>
            </a:r>
            <a:r>
              <a:rPr lang="en-US" sz="2800" dirty="0" err="1">
                <a:solidFill>
                  <a:sysClr val="windowText" lastClr="000000"/>
                </a:solidFill>
              </a:rPr>
              <a:t>khối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lớp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trồng</a:t>
            </a:r>
            <a:r>
              <a:rPr lang="en-US" sz="2800" dirty="0">
                <a:solidFill>
                  <a:sysClr val="windowText" lastClr="000000"/>
                </a:solidFill>
              </a:rPr>
              <a:t> bao </a:t>
            </a:r>
            <a:r>
              <a:rPr lang="en-US" sz="2800" dirty="0" err="1">
                <a:solidFill>
                  <a:sysClr val="windowText" lastClr="000000"/>
                </a:solidFill>
              </a:rPr>
              <a:t>nhiêu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Star: 8 Points 3"/>
          <p:cNvSpPr/>
          <p:nvPr/>
        </p:nvSpPr>
        <p:spPr>
          <a:xfrm>
            <a:off x="3753545" y="702585"/>
            <a:ext cx="685800" cy="665019"/>
          </a:xfrm>
          <a:prstGeom prst="star8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  <a:endParaRPr lang="en-US" sz="3600" dirty="0"/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4855325" y="3229264"/>
            <a:ext cx="5273040" cy="2641600"/>
          </a:xfrm>
          <a:custGeom>
            <a:avLst/>
            <a:gdLst>
              <a:gd name="connsiteX0" fmla="*/ 0 w 5273040"/>
              <a:gd name="connsiteY0" fmla="*/ 440275 h 2641600"/>
              <a:gd name="connsiteX1" fmla="*/ 440275 w 5273040"/>
              <a:gd name="connsiteY1" fmla="*/ 0 h 2641600"/>
              <a:gd name="connsiteX2" fmla="*/ 878840 w 5273040"/>
              <a:gd name="connsiteY2" fmla="*/ 0 h 2641600"/>
              <a:gd name="connsiteX3" fmla="*/ 878840 w 5273040"/>
              <a:gd name="connsiteY3" fmla="*/ 0 h 2641600"/>
              <a:gd name="connsiteX4" fmla="*/ 2197100 w 5273040"/>
              <a:gd name="connsiteY4" fmla="*/ 0 h 2641600"/>
              <a:gd name="connsiteX5" fmla="*/ 4832765 w 5273040"/>
              <a:gd name="connsiteY5" fmla="*/ 0 h 2641600"/>
              <a:gd name="connsiteX6" fmla="*/ 5273040 w 5273040"/>
              <a:gd name="connsiteY6" fmla="*/ 440275 h 2641600"/>
              <a:gd name="connsiteX7" fmla="*/ 5273040 w 5273040"/>
              <a:gd name="connsiteY7" fmla="*/ 440267 h 2641600"/>
              <a:gd name="connsiteX8" fmla="*/ 5273040 w 5273040"/>
              <a:gd name="connsiteY8" fmla="*/ 440267 h 2641600"/>
              <a:gd name="connsiteX9" fmla="*/ 5273040 w 5273040"/>
              <a:gd name="connsiteY9" fmla="*/ 1100667 h 2641600"/>
              <a:gd name="connsiteX10" fmla="*/ 5273040 w 5273040"/>
              <a:gd name="connsiteY10" fmla="*/ 2201325 h 2641600"/>
              <a:gd name="connsiteX11" fmla="*/ 4832765 w 5273040"/>
              <a:gd name="connsiteY11" fmla="*/ 2641600 h 2641600"/>
              <a:gd name="connsiteX12" fmla="*/ 2197100 w 5273040"/>
              <a:gd name="connsiteY12" fmla="*/ 2641600 h 2641600"/>
              <a:gd name="connsiteX13" fmla="*/ 878840 w 5273040"/>
              <a:gd name="connsiteY13" fmla="*/ 2641600 h 2641600"/>
              <a:gd name="connsiteX14" fmla="*/ 878840 w 5273040"/>
              <a:gd name="connsiteY14" fmla="*/ 2641600 h 2641600"/>
              <a:gd name="connsiteX15" fmla="*/ 440275 w 5273040"/>
              <a:gd name="connsiteY15" fmla="*/ 2641600 h 2641600"/>
              <a:gd name="connsiteX16" fmla="*/ 0 w 5273040"/>
              <a:gd name="connsiteY16" fmla="*/ 2201325 h 2641600"/>
              <a:gd name="connsiteX17" fmla="*/ 0 w 5273040"/>
              <a:gd name="connsiteY17" fmla="*/ 1100667 h 2641600"/>
              <a:gd name="connsiteX18" fmla="*/ -710068 w 5273040"/>
              <a:gd name="connsiteY18" fmla="*/ 1010914 h 2641600"/>
              <a:gd name="connsiteX19" fmla="*/ 0 w 5273040"/>
              <a:gd name="connsiteY19" fmla="*/ 440267 h 2641600"/>
              <a:gd name="connsiteX20" fmla="*/ 0 w 5273040"/>
              <a:gd name="connsiteY20" fmla="*/ 440275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73040" h="2641600" fill="none" extrusionOk="0">
                <a:moveTo>
                  <a:pt x="0" y="440275"/>
                </a:moveTo>
                <a:cubicBezTo>
                  <a:pt x="45839" y="192995"/>
                  <a:pt x="193056" y="-31403"/>
                  <a:pt x="440275" y="0"/>
                </a:cubicBezTo>
                <a:cubicBezTo>
                  <a:pt x="599027" y="-25211"/>
                  <a:pt x="743780" y="3396"/>
                  <a:pt x="878840" y="0"/>
                </a:cubicBezTo>
                <a:lnTo>
                  <a:pt x="878840" y="0"/>
                </a:lnTo>
                <a:cubicBezTo>
                  <a:pt x="1381233" y="92579"/>
                  <a:pt x="1548114" y="39634"/>
                  <a:pt x="2197100" y="0"/>
                </a:cubicBezTo>
                <a:cubicBezTo>
                  <a:pt x="2634738" y="-83780"/>
                  <a:pt x="3795484" y="-30787"/>
                  <a:pt x="4832765" y="0"/>
                </a:cubicBezTo>
                <a:cubicBezTo>
                  <a:pt x="5072278" y="3713"/>
                  <a:pt x="5302910" y="194838"/>
                  <a:pt x="5273040" y="440275"/>
                </a:cubicBezTo>
                <a:lnTo>
                  <a:pt x="5273040" y="440267"/>
                </a:lnTo>
                <a:lnTo>
                  <a:pt x="5273040" y="440267"/>
                </a:lnTo>
                <a:cubicBezTo>
                  <a:pt x="5325453" y="580745"/>
                  <a:pt x="5293338" y="853266"/>
                  <a:pt x="5273040" y="1100667"/>
                </a:cubicBezTo>
                <a:cubicBezTo>
                  <a:pt x="5364330" y="1540218"/>
                  <a:pt x="5333676" y="1738734"/>
                  <a:pt x="5273040" y="2201325"/>
                </a:cubicBezTo>
                <a:cubicBezTo>
                  <a:pt x="5274569" y="2461290"/>
                  <a:pt x="5070322" y="2618758"/>
                  <a:pt x="4832765" y="2641600"/>
                </a:cubicBezTo>
                <a:cubicBezTo>
                  <a:pt x="4472126" y="2701556"/>
                  <a:pt x="2902404" y="2712690"/>
                  <a:pt x="2197100" y="2641600"/>
                </a:cubicBezTo>
                <a:cubicBezTo>
                  <a:pt x="1735114" y="2721337"/>
                  <a:pt x="1105783" y="2629065"/>
                  <a:pt x="878840" y="2641600"/>
                </a:cubicBezTo>
                <a:lnTo>
                  <a:pt x="878840" y="2641600"/>
                </a:lnTo>
                <a:cubicBezTo>
                  <a:pt x="762735" y="2628046"/>
                  <a:pt x="570272" y="2663122"/>
                  <a:pt x="440275" y="2641600"/>
                </a:cubicBezTo>
                <a:cubicBezTo>
                  <a:pt x="221316" y="2600188"/>
                  <a:pt x="37262" y="2450068"/>
                  <a:pt x="0" y="2201325"/>
                </a:cubicBezTo>
                <a:cubicBezTo>
                  <a:pt x="-58682" y="1799843"/>
                  <a:pt x="93505" y="1597511"/>
                  <a:pt x="0" y="1100667"/>
                </a:cubicBezTo>
                <a:cubicBezTo>
                  <a:pt x="-272999" y="1107252"/>
                  <a:pt x="-581350" y="1022171"/>
                  <a:pt x="-710068" y="1010914"/>
                </a:cubicBezTo>
                <a:cubicBezTo>
                  <a:pt x="-335528" y="765272"/>
                  <a:pt x="-143166" y="472707"/>
                  <a:pt x="0" y="440267"/>
                </a:cubicBezTo>
                <a:lnTo>
                  <a:pt x="0" y="440275"/>
                </a:lnTo>
                <a:close/>
              </a:path>
              <a:path w="5273040" h="2641600" stroke="0" extrusionOk="0">
                <a:moveTo>
                  <a:pt x="0" y="440275"/>
                </a:moveTo>
                <a:cubicBezTo>
                  <a:pt x="22208" y="170362"/>
                  <a:pt x="199238" y="24870"/>
                  <a:pt x="440275" y="0"/>
                </a:cubicBezTo>
                <a:cubicBezTo>
                  <a:pt x="636382" y="-6016"/>
                  <a:pt x="660761" y="-37275"/>
                  <a:pt x="878840" y="0"/>
                </a:cubicBezTo>
                <a:lnTo>
                  <a:pt x="878840" y="0"/>
                </a:lnTo>
                <a:cubicBezTo>
                  <a:pt x="1444736" y="1270"/>
                  <a:pt x="1583045" y="-93854"/>
                  <a:pt x="2197100" y="0"/>
                </a:cubicBezTo>
                <a:cubicBezTo>
                  <a:pt x="2897087" y="-5118"/>
                  <a:pt x="4033314" y="-79273"/>
                  <a:pt x="4832765" y="0"/>
                </a:cubicBezTo>
                <a:cubicBezTo>
                  <a:pt x="5078209" y="5698"/>
                  <a:pt x="5308355" y="202059"/>
                  <a:pt x="5273040" y="440275"/>
                </a:cubicBezTo>
                <a:lnTo>
                  <a:pt x="5273040" y="440267"/>
                </a:lnTo>
                <a:lnTo>
                  <a:pt x="5273040" y="440267"/>
                </a:lnTo>
                <a:cubicBezTo>
                  <a:pt x="5256683" y="560727"/>
                  <a:pt x="5304929" y="979401"/>
                  <a:pt x="5273040" y="1100667"/>
                </a:cubicBezTo>
                <a:cubicBezTo>
                  <a:pt x="5309246" y="1346527"/>
                  <a:pt x="5342922" y="1805499"/>
                  <a:pt x="5273040" y="2201325"/>
                </a:cubicBezTo>
                <a:cubicBezTo>
                  <a:pt x="5258655" y="2428956"/>
                  <a:pt x="5085962" y="2660762"/>
                  <a:pt x="4832765" y="2641600"/>
                </a:cubicBezTo>
                <a:cubicBezTo>
                  <a:pt x="4315235" y="2544730"/>
                  <a:pt x="3177818" y="2793320"/>
                  <a:pt x="2197100" y="2641600"/>
                </a:cubicBezTo>
                <a:cubicBezTo>
                  <a:pt x="1832726" y="2567596"/>
                  <a:pt x="1386121" y="2627374"/>
                  <a:pt x="878840" y="2641600"/>
                </a:cubicBezTo>
                <a:lnTo>
                  <a:pt x="878840" y="2641600"/>
                </a:lnTo>
                <a:cubicBezTo>
                  <a:pt x="731253" y="2647125"/>
                  <a:pt x="610417" y="2677587"/>
                  <a:pt x="440275" y="2641600"/>
                </a:cubicBezTo>
                <a:cubicBezTo>
                  <a:pt x="197582" y="2645541"/>
                  <a:pt x="4845" y="2432957"/>
                  <a:pt x="0" y="2201325"/>
                </a:cubicBezTo>
                <a:cubicBezTo>
                  <a:pt x="70097" y="1975221"/>
                  <a:pt x="22583" y="1384128"/>
                  <a:pt x="0" y="1100667"/>
                </a:cubicBezTo>
                <a:cubicBezTo>
                  <a:pt x="-83201" y="1065090"/>
                  <a:pt x="-417567" y="990452"/>
                  <a:pt x="-710068" y="1010914"/>
                </a:cubicBezTo>
                <a:cubicBezTo>
                  <a:pt x="-492977" y="879780"/>
                  <a:pt x="-223534" y="545009"/>
                  <a:pt x="0" y="440267"/>
                </a:cubicBezTo>
                <a:lnTo>
                  <a:pt x="0" y="440275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giải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5 </a:t>
            </a:r>
            <a:r>
              <a:rPr lang="en-US" sz="2800" dirty="0" err="1">
                <a:solidFill>
                  <a:schemeClr val="tx1"/>
                </a:solidFill>
              </a:rPr>
              <a:t>khối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lớp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30 x 5 = 150 (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Đáp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: 150 (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82850" y="2115185"/>
            <a:ext cx="7609840" cy="307276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vi-VN" alt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HS t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hực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được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nhân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chia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dựa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nhân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chia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đã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chất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giao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hoán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nhân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6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600" i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14520" y="960755"/>
            <a:ext cx="4023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ĐÁNH GIÁ </a:t>
            </a:r>
            <a:endParaRPr lang="vi-V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0118" y="716972"/>
            <a:ext cx="36576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Khởi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động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826385" y="2022475"/>
            <a:ext cx="6806565" cy="236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vi-VN" altLang="en-US" sz="36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HS chuẩn bị bài “</a:t>
            </a:r>
            <a:r>
              <a:rPr kumimoji="0" lang="en-US" sz="36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 với số có một chữ số trong phạm vi 1 000</a:t>
            </a:r>
            <a:r>
              <a:rPr kumimoji="0" lang="vi-VN" altLang="en-US" sz="36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kumimoji="0" lang="vi-VN" altLang="en-US" sz="36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414520" y="960755"/>
            <a:ext cx="40239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Dặn dò</a:t>
            </a:r>
            <a:endParaRPr lang="vi-V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6500" y="1333786"/>
            <a:ext cx="56526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Tạm</a:t>
            </a:r>
            <a:r>
              <a:rPr lang="en-US" sz="96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biệt</a:t>
            </a:r>
            <a:r>
              <a:rPr lang="en-US" sz="96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và</a:t>
            </a:r>
            <a:r>
              <a:rPr lang="en-US" sz="96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hẹn</a:t>
            </a:r>
            <a:r>
              <a:rPr lang="en-US" sz="96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gặp</a:t>
            </a:r>
            <a:r>
              <a:rPr lang="en-US" sz="9600" dirty="0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9600" dirty="0" err="1">
                <a:ln w="19050">
                  <a:solidFill>
                    <a:schemeClr val="tx1"/>
                  </a:solidFill>
                </a:ln>
                <a:solidFill>
                  <a:srgbClr val="9999FF"/>
                </a:solidFill>
                <a:latin typeface="#9Slide05 SVNClementine" panose="020F0502020204030203" pitchFamily="34" charset="0"/>
              </a:rPr>
              <a:t>lại</a:t>
            </a:r>
            <a:endParaRPr lang="en-US" sz="9600" dirty="0">
              <a:ln w="19050">
                <a:solidFill>
                  <a:schemeClr val="tx1"/>
                </a:solidFill>
              </a:ln>
              <a:solidFill>
                <a:srgbClr val="9999FF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3" name="Picture 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4046" y="228599"/>
            <a:ext cx="1040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Đố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vui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thưởng</a:t>
            </a:r>
            <a:endParaRPr lang="en-US" sz="880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9999FF"/>
                </a:solidFill>
                <a:latin typeface="#9Slide05 Phobia" panose="02000506000000020003" pitchFamily="2" charset="0"/>
              </a:rPr>
              <a:t>Luật</a:t>
            </a:r>
            <a:r>
              <a:rPr lang="en-US" sz="7200" b="1" dirty="0">
                <a:solidFill>
                  <a:srgbClr val="9999FF"/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solidFill>
                  <a:srgbClr val="9999FF"/>
                </a:solidFill>
                <a:latin typeface="#9Slide05 Phobia" panose="02000506000000020003" pitchFamily="2" charset="0"/>
              </a:rPr>
              <a:t>chơi</a:t>
            </a:r>
            <a:endParaRPr lang="en-US" sz="7200" b="1" dirty="0">
              <a:solidFill>
                <a:srgbClr val="9999FF"/>
              </a:solidFill>
              <a:latin typeface="#9Slide05 Phobia" panose="02000506000000020003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con.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1 </a:t>
            </a:r>
            <a:r>
              <a:rPr lang="en-US" sz="3600" dirty="0" err="1"/>
              <a:t>bông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.</a:t>
            </a:r>
            <a:endParaRPr lang="en-US" sz="3600" dirty="0"/>
          </a:p>
        </p:txBody>
      </p:sp>
      <p:pic>
        <p:nvPicPr>
          <p:cNvPr id="7" name="Picture 6" descr="A cartoon of a person&#10;&#10;Description automatically generated with low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1: </a:t>
              </a:r>
              <a:r>
                <a:rPr lang="en-US" sz="3600" dirty="0" err="1"/>
                <a:t>Năm</a:t>
              </a:r>
              <a:r>
                <a:rPr lang="en-US" sz="3600" dirty="0"/>
                <a:t> </a:t>
              </a:r>
              <a:r>
                <a:rPr lang="en-US" sz="3600" dirty="0" err="1"/>
                <a:t>nhân</a:t>
              </a:r>
              <a:r>
                <a:rPr lang="en-US" sz="3600" dirty="0"/>
                <a:t> </a:t>
              </a:r>
              <a:r>
                <a:rPr lang="en-US" sz="3600" dirty="0" err="1"/>
                <a:t>một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  <a:endParaRPr lang="en-US" sz="3600" dirty="0"/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Speech Bubble: Rectangle with Corners Rounded 8"/>
              <p:cNvSpPr/>
              <p:nvPr/>
            </p:nvSpPr>
            <p:spPr>
              <a:xfrm>
                <a:off x="6862643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100 = 500</a:t>
                </a:r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Speech Bubble: Rectangle with Corners Rounded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643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blipFill rotWithShape="1">
                <a:blip r:embed="rId4"/>
                <a:stretch>
                  <a:fillRect l="-555" t="-1642" r="-585" b="-23923"/>
                </a:stretch>
              </a:blipFill>
              <a:ln w="38100">
                <a:solidFill>
                  <a:srgbClr val="FF99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  <a:endPara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2: Ba </a:t>
              </a:r>
              <a:r>
                <a:rPr lang="en-US" sz="3600" dirty="0" err="1"/>
                <a:t>nhân</a:t>
              </a:r>
              <a:r>
                <a:rPr lang="en-US" sz="3600" dirty="0"/>
                <a:t> </a:t>
              </a:r>
              <a:r>
                <a:rPr lang="en-US" sz="3600" dirty="0" err="1"/>
                <a:t>năm</a:t>
              </a:r>
              <a:r>
                <a:rPr lang="en-US" sz="3600" dirty="0"/>
                <a:t> </a:t>
              </a:r>
              <a:r>
                <a:rPr lang="en-US" sz="3600" dirty="0" err="1"/>
                <a:t>chục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  <a:endParaRPr lang="en-US" sz="3600" dirty="0"/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Speech Bubble: Rectangle with Corners Rounded 8"/>
              <p:cNvSpPr/>
              <p:nvPr/>
            </p:nvSpPr>
            <p:spPr>
              <a:xfrm>
                <a:off x="6918061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</a:rPr>
                  <a:t> 50 = 150</a:t>
                </a:r>
                <a:endParaRPr lang="en-US" sz="4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Speech Bubble: Rectangle with Corners Rounded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061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blipFill rotWithShape="1">
                <a:blip r:embed="rId4"/>
                <a:stretch>
                  <a:fillRect l="-543" t="-1642" r="-581" b="-23923"/>
                </a:stretch>
              </a:blipFill>
              <a:ln w="38100">
                <a:solidFill>
                  <a:srgbClr val="FF99F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  <a:endPara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1" y="819150"/>
              <a:ext cx="4459984" cy="2047010"/>
            </a:xfrm>
            <a:custGeom>
              <a:avLst/>
              <a:gdLst>
                <a:gd name="connsiteX0" fmla="*/ 0 w 4459984"/>
                <a:gd name="connsiteY0" fmla="*/ 341175 h 2047010"/>
                <a:gd name="connsiteX1" fmla="*/ 341175 w 4459984"/>
                <a:gd name="connsiteY1" fmla="*/ 0 h 2047010"/>
                <a:gd name="connsiteX2" fmla="*/ 970781 w 4459984"/>
                <a:gd name="connsiteY2" fmla="*/ 0 h 2047010"/>
                <a:gd name="connsiteX3" fmla="*/ 1638163 w 4459984"/>
                <a:gd name="connsiteY3" fmla="*/ 0 h 2047010"/>
                <a:gd name="connsiteX4" fmla="*/ 2267768 w 4459984"/>
                <a:gd name="connsiteY4" fmla="*/ 0 h 2047010"/>
                <a:gd name="connsiteX5" fmla="*/ 2784045 w 4459984"/>
                <a:gd name="connsiteY5" fmla="*/ 0 h 2047010"/>
                <a:gd name="connsiteX6" fmla="*/ 3451427 w 4459984"/>
                <a:gd name="connsiteY6" fmla="*/ 0 h 2047010"/>
                <a:gd name="connsiteX7" fmla="*/ 4118809 w 4459984"/>
                <a:gd name="connsiteY7" fmla="*/ 0 h 2047010"/>
                <a:gd name="connsiteX8" fmla="*/ 4459984 w 4459984"/>
                <a:gd name="connsiteY8" fmla="*/ 341175 h 2047010"/>
                <a:gd name="connsiteX9" fmla="*/ 4459984 w 4459984"/>
                <a:gd name="connsiteY9" fmla="*/ 1023505 h 2047010"/>
                <a:gd name="connsiteX10" fmla="*/ 4459984 w 4459984"/>
                <a:gd name="connsiteY10" fmla="*/ 1705835 h 2047010"/>
                <a:gd name="connsiteX11" fmla="*/ 4118809 w 4459984"/>
                <a:gd name="connsiteY11" fmla="*/ 2047010 h 2047010"/>
                <a:gd name="connsiteX12" fmla="*/ 3489203 w 4459984"/>
                <a:gd name="connsiteY12" fmla="*/ 2047010 h 2047010"/>
                <a:gd name="connsiteX13" fmla="*/ 2935150 w 4459984"/>
                <a:gd name="connsiteY13" fmla="*/ 2047010 h 2047010"/>
                <a:gd name="connsiteX14" fmla="*/ 2381097 w 4459984"/>
                <a:gd name="connsiteY14" fmla="*/ 2047010 h 2047010"/>
                <a:gd name="connsiteX15" fmla="*/ 1713715 w 4459984"/>
                <a:gd name="connsiteY15" fmla="*/ 2047010 h 2047010"/>
                <a:gd name="connsiteX16" fmla="*/ 1084110 w 4459984"/>
                <a:gd name="connsiteY16" fmla="*/ 2047010 h 2047010"/>
                <a:gd name="connsiteX17" fmla="*/ 341175 w 4459984"/>
                <a:gd name="connsiteY17" fmla="*/ 2047010 h 2047010"/>
                <a:gd name="connsiteX18" fmla="*/ 0 w 4459984"/>
                <a:gd name="connsiteY18" fmla="*/ 1705835 h 2047010"/>
                <a:gd name="connsiteX19" fmla="*/ 0 w 4459984"/>
                <a:gd name="connsiteY19" fmla="*/ 996212 h 2047010"/>
                <a:gd name="connsiteX20" fmla="*/ 0 w 4459984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9984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84581" y="23253"/>
                    <a:pt x="776554" y="-20967"/>
                    <a:pt x="970781" y="0"/>
                  </a:cubicBezTo>
                  <a:cubicBezTo>
                    <a:pt x="1165008" y="20967"/>
                    <a:pt x="1494782" y="24729"/>
                    <a:pt x="1638163" y="0"/>
                  </a:cubicBezTo>
                  <a:cubicBezTo>
                    <a:pt x="1781544" y="-24729"/>
                    <a:pt x="2073682" y="-2432"/>
                    <a:pt x="2267768" y="0"/>
                  </a:cubicBezTo>
                  <a:cubicBezTo>
                    <a:pt x="2461854" y="2432"/>
                    <a:pt x="2559328" y="-25093"/>
                    <a:pt x="2784045" y="0"/>
                  </a:cubicBezTo>
                  <a:cubicBezTo>
                    <a:pt x="3008762" y="25093"/>
                    <a:pt x="3299568" y="31407"/>
                    <a:pt x="3451427" y="0"/>
                  </a:cubicBezTo>
                  <a:cubicBezTo>
                    <a:pt x="3603286" y="-31407"/>
                    <a:pt x="3792271" y="-15396"/>
                    <a:pt x="4118809" y="0"/>
                  </a:cubicBezTo>
                  <a:cubicBezTo>
                    <a:pt x="4313836" y="-5254"/>
                    <a:pt x="4464187" y="155113"/>
                    <a:pt x="4459984" y="341175"/>
                  </a:cubicBezTo>
                  <a:cubicBezTo>
                    <a:pt x="4472376" y="576865"/>
                    <a:pt x="4458727" y="771590"/>
                    <a:pt x="4459984" y="1023505"/>
                  </a:cubicBezTo>
                  <a:cubicBezTo>
                    <a:pt x="4461242" y="1275420"/>
                    <a:pt x="4476702" y="1470339"/>
                    <a:pt x="4459984" y="1705835"/>
                  </a:cubicBezTo>
                  <a:cubicBezTo>
                    <a:pt x="4461703" y="1876372"/>
                    <a:pt x="4296125" y="2048825"/>
                    <a:pt x="4118809" y="2047010"/>
                  </a:cubicBezTo>
                  <a:cubicBezTo>
                    <a:pt x="3991407" y="2061064"/>
                    <a:pt x="3696192" y="2017313"/>
                    <a:pt x="3489203" y="2047010"/>
                  </a:cubicBezTo>
                  <a:cubicBezTo>
                    <a:pt x="3282214" y="2076707"/>
                    <a:pt x="3110426" y="2059439"/>
                    <a:pt x="2935150" y="2047010"/>
                  </a:cubicBezTo>
                  <a:cubicBezTo>
                    <a:pt x="2759874" y="2034581"/>
                    <a:pt x="2528581" y="2038387"/>
                    <a:pt x="2381097" y="2047010"/>
                  </a:cubicBezTo>
                  <a:cubicBezTo>
                    <a:pt x="2233613" y="2055633"/>
                    <a:pt x="1901535" y="2015251"/>
                    <a:pt x="1713715" y="2047010"/>
                  </a:cubicBezTo>
                  <a:cubicBezTo>
                    <a:pt x="1525895" y="2078770"/>
                    <a:pt x="1211661" y="2036596"/>
                    <a:pt x="1084110" y="2047010"/>
                  </a:cubicBezTo>
                  <a:cubicBezTo>
                    <a:pt x="956560" y="2057424"/>
                    <a:pt x="652481" y="201788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459984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51244" y="19775"/>
                    <a:pt x="667364" y="-16161"/>
                    <a:pt x="857452" y="0"/>
                  </a:cubicBezTo>
                  <a:cubicBezTo>
                    <a:pt x="1047540" y="16161"/>
                    <a:pt x="1304290" y="30365"/>
                    <a:pt x="1524834" y="0"/>
                  </a:cubicBezTo>
                  <a:cubicBezTo>
                    <a:pt x="1745378" y="-30365"/>
                    <a:pt x="2020527" y="-23826"/>
                    <a:pt x="2192216" y="0"/>
                  </a:cubicBezTo>
                  <a:cubicBezTo>
                    <a:pt x="2363905" y="23826"/>
                    <a:pt x="2610121" y="-19194"/>
                    <a:pt x="2859598" y="0"/>
                  </a:cubicBezTo>
                  <a:cubicBezTo>
                    <a:pt x="3109075" y="19194"/>
                    <a:pt x="3367752" y="-34103"/>
                    <a:pt x="3564756" y="0"/>
                  </a:cubicBezTo>
                  <a:cubicBezTo>
                    <a:pt x="3761760" y="34103"/>
                    <a:pt x="3917821" y="-24082"/>
                    <a:pt x="4118809" y="0"/>
                  </a:cubicBezTo>
                  <a:cubicBezTo>
                    <a:pt x="4295627" y="-18311"/>
                    <a:pt x="4454311" y="137329"/>
                    <a:pt x="4459984" y="341175"/>
                  </a:cubicBezTo>
                  <a:cubicBezTo>
                    <a:pt x="4431970" y="566295"/>
                    <a:pt x="4451330" y="851727"/>
                    <a:pt x="4459984" y="1037152"/>
                  </a:cubicBezTo>
                  <a:cubicBezTo>
                    <a:pt x="4468638" y="1222577"/>
                    <a:pt x="4455846" y="1466791"/>
                    <a:pt x="4459984" y="1705835"/>
                  </a:cubicBezTo>
                  <a:cubicBezTo>
                    <a:pt x="4453200" y="1915652"/>
                    <a:pt x="4268158" y="2037525"/>
                    <a:pt x="4118809" y="2047010"/>
                  </a:cubicBezTo>
                  <a:cubicBezTo>
                    <a:pt x="3971576" y="2063077"/>
                    <a:pt x="3720251" y="2024616"/>
                    <a:pt x="3602532" y="2047010"/>
                  </a:cubicBezTo>
                  <a:cubicBezTo>
                    <a:pt x="3484813" y="2069404"/>
                    <a:pt x="3262533" y="2027604"/>
                    <a:pt x="3010703" y="2047010"/>
                  </a:cubicBezTo>
                  <a:cubicBezTo>
                    <a:pt x="2758873" y="2066416"/>
                    <a:pt x="2676499" y="2046941"/>
                    <a:pt x="2381097" y="2047010"/>
                  </a:cubicBezTo>
                  <a:cubicBezTo>
                    <a:pt x="2085695" y="2047079"/>
                    <a:pt x="1952627" y="2028854"/>
                    <a:pt x="1751492" y="2047010"/>
                  </a:cubicBezTo>
                  <a:cubicBezTo>
                    <a:pt x="1550358" y="2065166"/>
                    <a:pt x="1237624" y="2012931"/>
                    <a:pt x="1046333" y="2047010"/>
                  </a:cubicBezTo>
                  <a:cubicBezTo>
                    <a:pt x="855042" y="2081089"/>
                    <a:pt x="497857" y="2054007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3: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chia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  <a:endParaRPr lang="en-US" sz="3600" dirty="0"/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400 : 4 = 100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  <a:endPara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4153" y="143539"/>
            <a:ext cx="6698490" cy="3206805"/>
            <a:chOff x="-197354" y="292395"/>
            <a:chExt cx="6698490" cy="3206805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325474" y="819150"/>
              <a:ext cx="5215056" cy="2047010"/>
            </a:xfrm>
            <a:custGeom>
              <a:avLst/>
              <a:gdLst>
                <a:gd name="connsiteX0" fmla="*/ 0 w 5215056"/>
                <a:gd name="connsiteY0" fmla="*/ 341175 h 2047010"/>
                <a:gd name="connsiteX1" fmla="*/ 341175 w 5215056"/>
                <a:gd name="connsiteY1" fmla="*/ 0 h 2047010"/>
                <a:gd name="connsiteX2" fmla="*/ 943377 w 5215056"/>
                <a:gd name="connsiteY2" fmla="*/ 0 h 2047010"/>
                <a:gd name="connsiteX3" fmla="*/ 1590907 w 5215056"/>
                <a:gd name="connsiteY3" fmla="*/ 0 h 2047010"/>
                <a:gd name="connsiteX4" fmla="*/ 2102455 w 5215056"/>
                <a:gd name="connsiteY4" fmla="*/ 0 h 2047010"/>
                <a:gd name="connsiteX5" fmla="*/ 2795312 w 5215056"/>
                <a:gd name="connsiteY5" fmla="*/ 0 h 2047010"/>
                <a:gd name="connsiteX6" fmla="*/ 3397514 w 5215056"/>
                <a:gd name="connsiteY6" fmla="*/ 0 h 2047010"/>
                <a:gd name="connsiteX7" fmla="*/ 4045043 w 5215056"/>
                <a:gd name="connsiteY7" fmla="*/ 0 h 2047010"/>
                <a:gd name="connsiteX8" fmla="*/ 4873881 w 5215056"/>
                <a:gd name="connsiteY8" fmla="*/ 0 h 2047010"/>
                <a:gd name="connsiteX9" fmla="*/ 5215056 w 5215056"/>
                <a:gd name="connsiteY9" fmla="*/ 341175 h 2047010"/>
                <a:gd name="connsiteX10" fmla="*/ 5215056 w 5215056"/>
                <a:gd name="connsiteY10" fmla="*/ 1050798 h 2047010"/>
                <a:gd name="connsiteX11" fmla="*/ 5215056 w 5215056"/>
                <a:gd name="connsiteY11" fmla="*/ 1705835 h 2047010"/>
                <a:gd name="connsiteX12" fmla="*/ 4873881 w 5215056"/>
                <a:gd name="connsiteY12" fmla="*/ 2047010 h 2047010"/>
                <a:gd name="connsiteX13" fmla="*/ 4317006 w 5215056"/>
                <a:gd name="connsiteY13" fmla="*/ 2047010 h 2047010"/>
                <a:gd name="connsiteX14" fmla="*/ 3624149 w 5215056"/>
                <a:gd name="connsiteY14" fmla="*/ 2047010 h 2047010"/>
                <a:gd name="connsiteX15" fmla="*/ 2976620 w 5215056"/>
                <a:gd name="connsiteY15" fmla="*/ 2047010 h 2047010"/>
                <a:gd name="connsiteX16" fmla="*/ 2419744 w 5215056"/>
                <a:gd name="connsiteY16" fmla="*/ 2047010 h 2047010"/>
                <a:gd name="connsiteX17" fmla="*/ 1817542 w 5215056"/>
                <a:gd name="connsiteY17" fmla="*/ 2047010 h 2047010"/>
                <a:gd name="connsiteX18" fmla="*/ 1260667 w 5215056"/>
                <a:gd name="connsiteY18" fmla="*/ 2047010 h 2047010"/>
                <a:gd name="connsiteX19" fmla="*/ 341175 w 5215056"/>
                <a:gd name="connsiteY19" fmla="*/ 2047010 h 2047010"/>
                <a:gd name="connsiteX20" fmla="*/ 0 w 5215056"/>
                <a:gd name="connsiteY20" fmla="*/ 1705835 h 2047010"/>
                <a:gd name="connsiteX21" fmla="*/ 0 w 5215056"/>
                <a:gd name="connsiteY21" fmla="*/ 1064445 h 2047010"/>
                <a:gd name="connsiteX22" fmla="*/ 0 w 5215056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5056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22598" y="-24227"/>
                    <a:pt x="645767" y="6859"/>
                    <a:pt x="943377" y="0"/>
                  </a:cubicBezTo>
                  <a:cubicBezTo>
                    <a:pt x="1240987" y="-6859"/>
                    <a:pt x="1390811" y="-5933"/>
                    <a:pt x="1590907" y="0"/>
                  </a:cubicBezTo>
                  <a:cubicBezTo>
                    <a:pt x="1791003" y="5933"/>
                    <a:pt x="1957543" y="1286"/>
                    <a:pt x="2102455" y="0"/>
                  </a:cubicBezTo>
                  <a:cubicBezTo>
                    <a:pt x="2247367" y="-1286"/>
                    <a:pt x="2578283" y="-12326"/>
                    <a:pt x="2795312" y="0"/>
                  </a:cubicBezTo>
                  <a:cubicBezTo>
                    <a:pt x="3012341" y="12326"/>
                    <a:pt x="3245333" y="7288"/>
                    <a:pt x="3397514" y="0"/>
                  </a:cubicBezTo>
                  <a:cubicBezTo>
                    <a:pt x="3549695" y="-7288"/>
                    <a:pt x="3888913" y="-15646"/>
                    <a:pt x="4045043" y="0"/>
                  </a:cubicBezTo>
                  <a:cubicBezTo>
                    <a:pt x="4201173" y="15646"/>
                    <a:pt x="4498014" y="27724"/>
                    <a:pt x="4873881" y="0"/>
                  </a:cubicBezTo>
                  <a:cubicBezTo>
                    <a:pt x="5071422" y="-25979"/>
                    <a:pt x="5222900" y="141152"/>
                    <a:pt x="5215056" y="341175"/>
                  </a:cubicBezTo>
                  <a:cubicBezTo>
                    <a:pt x="5248759" y="640383"/>
                    <a:pt x="5220189" y="768702"/>
                    <a:pt x="5215056" y="1050798"/>
                  </a:cubicBezTo>
                  <a:cubicBezTo>
                    <a:pt x="5209923" y="1332894"/>
                    <a:pt x="5200922" y="1401430"/>
                    <a:pt x="5215056" y="1705835"/>
                  </a:cubicBezTo>
                  <a:cubicBezTo>
                    <a:pt x="5209872" y="1892643"/>
                    <a:pt x="5068187" y="2066916"/>
                    <a:pt x="4873881" y="2047010"/>
                  </a:cubicBezTo>
                  <a:cubicBezTo>
                    <a:pt x="4740600" y="2057220"/>
                    <a:pt x="4556368" y="2071159"/>
                    <a:pt x="4317006" y="2047010"/>
                  </a:cubicBezTo>
                  <a:cubicBezTo>
                    <a:pt x="4077644" y="2022861"/>
                    <a:pt x="3882153" y="2016021"/>
                    <a:pt x="3624149" y="2047010"/>
                  </a:cubicBezTo>
                  <a:cubicBezTo>
                    <a:pt x="3366145" y="2077999"/>
                    <a:pt x="3184744" y="2018782"/>
                    <a:pt x="2976620" y="2047010"/>
                  </a:cubicBezTo>
                  <a:cubicBezTo>
                    <a:pt x="2768496" y="2075238"/>
                    <a:pt x="2581897" y="2044532"/>
                    <a:pt x="2419744" y="2047010"/>
                  </a:cubicBezTo>
                  <a:cubicBezTo>
                    <a:pt x="2257591" y="2049488"/>
                    <a:pt x="2108143" y="2040918"/>
                    <a:pt x="1817542" y="2047010"/>
                  </a:cubicBezTo>
                  <a:cubicBezTo>
                    <a:pt x="1526941" y="2053102"/>
                    <a:pt x="1413418" y="2041745"/>
                    <a:pt x="1260667" y="2047010"/>
                  </a:cubicBezTo>
                  <a:cubicBezTo>
                    <a:pt x="1107916" y="2052275"/>
                    <a:pt x="760389" y="2028329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215056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11733" y="-22980"/>
                    <a:pt x="737193" y="1690"/>
                    <a:pt x="852723" y="0"/>
                  </a:cubicBezTo>
                  <a:cubicBezTo>
                    <a:pt x="968253" y="-1690"/>
                    <a:pt x="1294407" y="25945"/>
                    <a:pt x="1545580" y="0"/>
                  </a:cubicBezTo>
                  <a:cubicBezTo>
                    <a:pt x="1796753" y="-25945"/>
                    <a:pt x="1951210" y="-24330"/>
                    <a:pt x="2238436" y="0"/>
                  </a:cubicBezTo>
                  <a:cubicBezTo>
                    <a:pt x="2525662" y="24330"/>
                    <a:pt x="2631348" y="-26277"/>
                    <a:pt x="2931293" y="0"/>
                  </a:cubicBezTo>
                  <a:cubicBezTo>
                    <a:pt x="3231238" y="26277"/>
                    <a:pt x="3446719" y="32753"/>
                    <a:pt x="3669476" y="0"/>
                  </a:cubicBezTo>
                  <a:cubicBezTo>
                    <a:pt x="3892233" y="-32753"/>
                    <a:pt x="4509043" y="26834"/>
                    <a:pt x="4873881" y="0"/>
                  </a:cubicBezTo>
                  <a:cubicBezTo>
                    <a:pt x="5050699" y="-18311"/>
                    <a:pt x="5209383" y="137329"/>
                    <a:pt x="5215056" y="341175"/>
                  </a:cubicBezTo>
                  <a:cubicBezTo>
                    <a:pt x="5187042" y="566295"/>
                    <a:pt x="5206402" y="851727"/>
                    <a:pt x="5215056" y="1037152"/>
                  </a:cubicBezTo>
                  <a:cubicBezTo>
                    <a:pt x="5223710" y="1222577"/>
                    <a:pt x="5210918" y="1466791"/>
                    <a:pt x="5215056" y="1705835"/>
                  </a:cubicBezTo>
                  <a:cubicBezTo>
                    <a:pt x="5208272" y="1915652"/>
                    <a:pt x="5023230" y="2037525"/>
                    <a:pt x="4873881" y="2047010"/>
                  </a:cubicBezTo>
                  <a:cubicBezTo>
                    <a:pt x="4729841" y="2062610"/>
                    <a:pt x="4603302" y="2065293"/>
                    <a:pt x="4362333" y="2047010"/>
                  </a:cubicBezTo>
                  <a:cubicBezTo>
                    <a:pt x="4121364" y="2028727"/>
                    <a:pt x="4033741" y="2058782"/>
                    <a:pt x="3760130" y="2047010"/>
                  </a:cubicBezTo>
                  <a:cubicBezTo>
                    <a:pt x="3486519" y="2035238"/>
                    <a:pt x="3422580" y="2061716"/>
                    <a:pt x="3112601" y="2047010"/>
                  </a:cubicBezTo>
                  <a:cubicBezTo>
                    <a:pt x="2802622" y="2032304"/>
                    <a:pt x="2768497" y="2030741"/>
                    <a:pt x="2465072" y="2047010"/>
                  </a:cubicBezTo>
                  <a:cubicBezTo>
                    <a:pt x="2161647" y="2063279"/>
                    <a:pt x="1927622" y="2060928"/>
                    <a:pt x="1726888" y="2047010"/>
                  </a:cubicBezTo>
                  <a:cubicBezTo>
                    <a:pt x="1526154" y="2033092"/>
                    <a:pt x="1417764" y="2075763"/>
                    <a:pt x="1124686" y="2047010"/>
                  </a:cubicBezTo>
                  <a:cubicBezTo>
                    <a:pt x="831608" y="2018257"/>
                    <a:pt x="649464" y="2051755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/>
                <a:t>Câu</a:t>
              </a:r>
              <a:r>
                <a:rPr lang="en-US" sz="3600" dirty="0"/>
                <a:t> 4: </a:t>
              </a:r>
              <a:r>
                <a:rPr lang="en-US" sz="3600" dirty="0" err="1"/>
                <a:t>Một</a:t>
              </a:r>
              <a:r>
                <a:rPr lang="en-US" sz="3600" dirty="0"/>
                <a:t> </a:t>
              </a:r>
              <a:r>
                <a:rPr lang="en-US" sz="3600" dirty="0" err="1"/>
                <a:t>trăm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</a:t>
              </a:r>
              <a:r>
                <a:rPr lang="en-US" sz="3600" dirty="0" err="1"/>
                <a:t>chục</a:t>
              </a:r>
              <a:r>
                <a:rPr lang="en-US" sz="3600" dirty="0"/>
                <a:t> chia </a:t>
              </a:r>
              <a:r>
                <a:rPr lang="en-US" sz="3600" dirty="0" err="1"/>
                <a:t>bốn</a:t>
              </a:r>
              <a:r>
                <a:rPr lang="en-US" sz="3600" dirty="0"/>
                <a:t> </a:t>
              </a:r>
              <a:r>
                <a:rPr lang="en-US" sz="3600" dirty="0" err="1"/>
                <a:t>bằng</a:t>
              </a:r>
              <a:r>
                <a:rPr lang="en-US" sz="3600" dirty="0"/>
                <a:t> </a:t>
              </a:r>
              <a:r>
                <a:rPr lang="en-US" sz="3600" dirty="0" err="1"/>
                <a:t>mấy</a:t>
              </a:r>
              <a:r>
                <a:rPr lang="en-US" sz="3600" dirty="0"/>
                <a:t>?</a:t>
              </a:r>
              <a:endParaRPr lang="en-US" sz="3600" dirty="0"/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354" y="211374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120 : 4 = 30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+1</a:t>
                </a:r>
                <a:endPara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0118" y="581890"/>
            <a:ext cx="4258889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Luyện</a:t>
            </a:r>
            <a:r>
              <a:rPr lang="en-US" sz="8000" dirty="0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 </a:t>
            </a:r>
            <a:r>
              <a:rPr lang="en-US" sz="8000" dirty="0" err="1">
                <a:ln w="19050">
                  <a:solidFill>
                    <a:schemeClr val="tx1"/>
                  </a:solidFill>
                </a:ln>
                <a:solidFill>
                  <a:srgbClr val="FF99FF"/>
                </a:solidFill>
                <a:latin typeface="UVN Banh Mi" pitchFamily="2" charset="0"/>
              </a:rPr>
              <a:t>tập</a:t>
            </a:r>
            <a:endParaRPr lang="en-US" sz="8000" dirty="0">
              <a:ln w="19050">
                <a:solidFill>
                  <a:schemeClr val="tx1"/>
                </a:solidFill>
              </a:ln>
              <a:solidFill>
                <a:srgbClr val="FF99FF"/>
              </a:solidFill>
              <a:latin typeface="UVN Banh Mi" pitchFamily="2" charset="0"/>
            </a:endParaRPr>
          </a:p>
        </p:txBody>
      </p:sp>
      <p:pic>
        <p:nvPicPr>
          <p:cNvPr id="5" name="Picture 4" descr="Icon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3366</Words>
  <Application>WPS Presentation</Application>
  <PresentationFormat>Widescreen</PresentationFormat>
  <Paragraphs>194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SimSun</vt:lpstr>
      <vt:lpstr>Wingdings</vt:lpstr>
      <vt:lpstr>SVN-Shintia Script</vt:lpstr>
      <vt:lpstr>Yu Gothic UI Semibold</vt:lpstr>
      <vt:lpstr>UVN Banh Mi</vt:lpstr>
      <vt:lpstr>UTM Duepuntozero</vt:lpstr>
      <vt:lpstr>Segoe Print</vt:lpstr>
      <vt:lpstr>UTM Cookies</vt:lpstr>
      <vt:lpstr>#9Slide05 Phobia</vt:lpstr>
      <vt:lpstr>Cambria Math</vt:lpstr>
      <vt:lpstr>Calibri</vt:lpstr>
      <vt:lpstr>Microsoft YaHei</vt:lpstr>
      <vt:lpstr>Arial Unicode MS</vt:lpstr>
      <vt:lpstr>Calibri Light</vt:lpstr>
      <vt:lpstr>Yu Gothic UI</vt:lpstr>
      <vt:lpstr>#9Slide07 SVNBeachwood Sans</vt:lpstr>
      <vt:lpstr>#9Slide05 SVNClementine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ACER</cp:lastModifiedBy>
  <cp:revision>14</cp:revision>
  <dcterms:created xsi:type="dcterms:W3CDTF">2022-08-03T06:57:00Z</dcterms:created>
  <dcterms:modified xsi:type="dcterms:W3CDTF">2023-10-21T15:19:29Z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4BEBF32263014E2EBD8403D072C5E2A8_13</vt:lpwstr>
  </property>
  <property fmtid="{D5CDD505-2E9C-101B-9397-08002B2CF9AE}" pid="3" name="KSOProductBuildVer">
    <vt:lpwstr>1033-12.2.0.13266</vt:lpwstr>
  </property>
</Properties>
</file>